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56" r:id="rId3"/>
    <p:sldId id="286" r:id="rId4"/>
    <p:sldId id="275" r:id="rId5"/>
    <p:sldId id="276" r:id="rId6"/>
    <p:sldId id="277" r:id="rId7"/>
    <p:sldId id="279" r:id="rId8"/>
    <p:sldId id="287" r:id="rId9"/>
    <p:sldId id="266" r:id="rId10"/>
    <p:sldId id="284" r:id="rId11"/>
    <p:sldId id="289" r:id="rId12"/>
    <p:sldId id="290" r:id="rId13"/>
    <p:sldId id="288" r:id="rId14"/>
    <p:sldId id="270" r:id="rId15"/>
    <p:sldId id="283" r:id="rId16"/>
    <p:sldId id="295" r:id="rId17"/>
    <p:sldId id="271" r:id="rId18"/>
    <p:sldId id="272" r:id="rId19"/>
    <p:sldId id="296" r:id="rId20"/>
    <p:sldId id="297" r:id="rId21"/>
    <p:sldId id="298" r:id="rId22"/>
    <p:sldId id="294" r:id="rId23"/>
    <p:sldId id="293" r:id="rId24"/>
    <p:sldId id="273" r:id="rId25"/>
  </p:sldIdLst>
  <p:sldSz cx="12188825" cy="6858000"/>
  <p:notesSz cx="9998075" cy="68659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howGuides="1">
      <p:cViewPr varScale="1">
        <p:scale>
          <a:sx n="58" d="100"/>
          <a:sy n="58" d="100"/>
        </p:scale>
        <p:origin x="486" y="72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14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EFDE58-D66A-4612-BB81-898D7D99E01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EBA038A-40B1-4E9A-93DB-97EB62042073}">
      <dgm:prSet phldrT="[Texto]"/>
      <dgm:spPr/>
      <dgm:t>
        <a:bodyPr/>
        <a:lstStyle/>
        <a:p>
          <a:r>
            <a:rPr lang="pt-BR" dirty="0"/>
            <a:t>Eficiente e Eficaz</a:t>
          </a:r>
        </a:p>
      </dgm:t>
    </dgm:pt>
    <dgm:pt modelId="{1E34652F-5298-4924-897A-805EDA8E0AFA}" type="parTrans" cxnId="{10819E42-2E3B-4BB5-B654-2CCF360B66AF}">
      <dgm:prSet/>
      <dgm:spPr/>
      <dgm:t>
        <a:bodyPr/>
        <a:lstStyle/>
        <a:p>
          <a:endParaRPr lang="pt-BR"/>
        </a:p>
      </dgm:t>
    </dgm:pt>
    <dgm:pt modelId="{81CFFAE0-3D58-4E09-9168-FAD126E9EEE6}" type="sibTrans" cxnId="{10819E42-2E3B-4BB5-B654-2CCF360B66AF}">
      <dgm:prSet/>
      <dgm:spPr/>
      <dgm:t>
        <a:bodyPr/>
        <a:lstStyle/>
        <a:p>
          <a:endParaRPr lang="pt-BR"/>
        </a:p>
      </dgm:t>
    </dgm:pt>
    <dgm:pt modelId="{B47C239F-3480-424C-A4F4-5DA09CEF4C47}">
      <dgm:prSet phldrT="[Texto]"/>
      <dgm:spPr/>
      <dgm:t>
        <a:bodyPr/>
        <a:lstStyle/>
        <a:p>
          <a:r>
            <a:rPr lang="pt-BR" dirty="0"/>
            <a:t>Orientado para o Serviço</a:t>
          </a:r>
        </a:p>
      </dgm:t>
    </dgm:pt>
    <dgm:pt modelId="{1A7D5530-0D10-4FA0-8046-F5ABD2964B33}" type="parTrans" cxnId="{B1750F45-21E1-4310-B6F1-16D5394BD17E}">
      <dgm:prSet/>
      <dgm:spPr/>
      <dgm:t>
        <a:bodyPr/>
        <a:lstStyle/>
        <a:p>
          <a:endParaRPr lang="pt-BR"/>
        </a:p>
      </dgm:t>
    </dgm:pt>
    <dgm:pt modelId="{643CB20E-F632-4F0B-8234-4D66310B57F0}" type="sibTrans" cxnId="{B1750F45-21E1-4310-B6F1-16D5394BD17E}">
      <dgm:prSet/>
      <dgm:spPr/>
      <dgm:t>
        <a:bodyPr/>
        <a:lstStyle/>
        <a:p>
          <a:endParaRPr lang="pt-BR"/>
        </a:p>
      </dgm:t>
    </dgm:pt>
    <dgm:pt modelId="{378546DC-BD3D-4541-A5F9-86F82C16CF68}">
      <dgm:prSet phldrT="[Texto]"/>
      <dgm:spPr/>
      <dgm:t>
        <a:bodyPr/>
        <a:lstStyle/>
        <a:p>
          <a:r>
            <a:rPr lang="pt-BR" dirty="0"/>
            <a:t>Participativo</a:t>
          </a:r>
        </a:p>
      </dgm:t>
    </dgm:pt>
    <dgm:pt modelId="{4C4692CF-C179-4C45-B673-5674DBBD8521}" type="parTrans" cxnId="{7A5502A8-F440-499E-993F-E6C26E572D06}">
      <dgm:prSet/>
      <dgm:spPr/>
      <dgm:t>
        <a:bodyPr/>
        <a:lstStyle/>
        <a:p>
          <a:endParaRPr lang="pt-BR"/>
        </a:p>
      </dgm:t>
    </dgm:pt>
    <dgm:pt modelId="{2D430369-265F-48D6-9D83-B9ECF66ADC08}" type="sibTrans" cxnId="{7A5502A8-F440-499E-993F-E6C26E572D06}">
      <dgm:prSet/>
      <dgm:spPr/>
      <dgm:t>
        <a:bodyPr/>
        <a:lstStyle/>
        <a:p>
          <a:endParaRPr lang="pt-BR"/>
        </a:p>
      </dgm:t>
    </dgm:pt>
    <dgm:pt modelId="{C96ED418-AFF6-43D3-B8BC-0F8BF50B7290}">
      <dgm:prSet phldrT="[Texto]"/>
      <dgm:spPr/>
      <dgm:t>
        <a:bodyPr/>
        <a:lstStyle/>
        <a:p>
          <a:r>
            <a:rPr lang="pt-BR" dirty="0"/>
            <a:t>Comunicação Individual</a:t>
          </a:r>
        </a:p>
      </dgm:t>
    </dgm:pt>
    <dgm:pt modelId="{6FFD605E-805E-4AFF-ABE9-0C4917ADA6DD}" type="parTrans" cxnId="{8ABBF9FA-232E-412F-A0B7-3C2A04D0BC52}">
      <dgm:prSet/>
      <dgm:spPr/>
      <dgm:t>
        <a:bodyPr/>
        <a:lstStyle/>
        <a:p>
          <a:endParaRPr lang="pt-BR"/>
        </a:p>
      </dgm:t>
    </dgm:pt>
    <dgm:pt modelId="{54B87C3A-EF81-4545-9109-974B9826BE0B}" type="sibTrans" cxnId="{8ABBF9FA-232E-412F-A0B7-3C2A04D0BC52}">
      <dgm:prSet/>
      <dgm:spPr/>
      <dgm:t>
        <a:bodyPr/>
        <a:lstStyle/>
        <a:p>
          <a:endParaRPr lang="pt-BR"/>
        </a:p>
      </dgm:t>
    </dgm:pt>
    <dgm:pt modelId="{0CFF49C4-F401-4307-934C-6D34F7C9671C}">
      <dgm:prSet phldrT="[Texto]"/>
      <dgm:spPr/>
      <dgm:t>
        <a:bodyPr/>
        <a:lstStyle/>
        <a:p>
          <a:r>
            <a:rPr lang="pt-BR" dirty="0"/>
            <a:t>Transparência</a:t>
          </a:r>
        </a:p>
      </dgm:t>
    </dgm:pt>
    <dgm:pt modelId="{86269C57-CE58-4685-B73D-FF32E067C258}" type="parTrans" cxnId="{5C4410CE-89FC-492D-B5DD-023E0C0C643D}">
      <dgm:prSet/>
      <dgm:spPr/>
      <dgm:t>
        <a:bodyPr/>
        <a:lstStyle/>
        <a:p>
          <a:endParaRPr lang="pt-BR"/>
        </a:p>
      </dgm:t>
    </dgm:pt>
    <dgm:pt modelId="{7346956B-6839-44E9-AC1F-93BE189D5901}" type="sibTrans" cxnId="{5C4410CE-89FC-492D-B5DD-023E0C0C643D}">
      <dgm:prSet/>
      <dgm:spPr/>
      <dgm:t>
        <a:bodyPr/>
        <a:lstStyle/>
        <a:p>
          <a:endParaRPr lang="pt-BR"/>
        </a:p>
      </dgm:t>
    </dgm:pt>
    <dgm:pt modelId="{4CDFF681-2B27-4B2F-9203-B46CF63A7E89}" type="pres">
      <dgm:prSet presAssocID="{E7EFDE58-D66A-4612-BB81-898D7D99E012}" presName="cycle" presStyleCnt="0">
        <dgm:presLayoutVars>
          <dgm:dir/>
          <dgm:resizeHandles val="exact"/>
        </dgm:presLayoutVars>
      </dgm:prSet>
      <dgm:spPr/>
    </dgm:pt>
    <dgm:pt modelId="{0653FD87-9AE9-4FE3-A904-31A62219EFDE}" type="pres">
      <dgm:prSet presAssocID="{5EBA038A-40B1-4E9A-93DB-97EB62042073}" presName="node" presStyleLbl="node1" presStyleIdx="0" presStyleCnt="5">
        <dgm:presLayoutVars>
          <dgm:bulletEnabled val="1"/>
        </dgm:presLayoutVars>
      </dgm:prSet>
      <dgm:spPr/>
    </dgm:pt>
    <dgm:pt modelId="{A28BE673-9DA1-45C0-81FB-645C033CFF84}" type="pres">
      <dgm:prSet presAssocID="{81CFFAE0-3D58-4E09-9168-FAD126E9EEE6}" presName="sibTrans" presStyleLbl="sibTrans2D1" presStyleIdx="0" presStyleCnt="5"/>
      <dgm:spPr/>
    </dgm:pt>
    <dgm:pt modelId="{B6F9AB14-1C18-42FE-9827-E465C9A0B63B}" type="pres">
      <dgm:prSet presAssocID="{81CFFAE0-3D58-4E09-9168-FAD126E9EEE6}" presName="connectorText" presStyleLbl="sibTrans2D1" presStyleIdx="0" presStyleCnt="5"/>
      <dgm:spPr/>
    </dgm:pt>
    <dgm:pt modelId="{15E45FF3-C315-401D-A32D-1B9B68322E9F}" type="pres">
      <dgm:prSet presAssocID="{B47C239F-3480-424C-A4F4-5DA09CEF4C47}" presName="node" presStyleLbl="node1" presStyleIdx="1" presStyleCnt="5">
        <dgm:presLayoutVars>
          <dgm:bulletEnabled val="1"/>
        </dgm:presLayoutVars>
      </dgm:prSet>
      <dgm:spPr/>
    </dgm:pt>
    <dgm:pt modelId="{3E4A6036-BDE6-4DB6-AB7D-90354895B982}" type="pres">
      <dgm:prSet presAssocID="{643CB20E-F632-4F0B-8234-4D66310B57F0}" presName="sibTrans" presStyleLbl="sibTrans2D1" presStyleIdx="1" presStyleCnt="5"/>
      <dgm:spPr/>
    </dgm:pt>
    <dgm:pt modelId="{E750ED6D-E38C-4A7F-8EED-674F360B5A28}" type="pres">
      <dgm:prSet presAssocID="{643CB20E-F632-4F0B-8234-4D66310B57F0}" presName="connectorText" presStyleLbl="sibTrans2D1" presStyleIdx="1" presStyleCnt="5"/>
      <dgm:spPr/>
    </dgm:pt>
    <dgm:pt modelId="{A683BEBA-87D1-48F1-9307-92AC736AC6CD}" type="pres">
      <dgm:prSet presAssocID="{378546DC-BD3D-4541-A5F9-86F82C16CF68}" presName="node" presStyleLbl="node1" presStyleIdx="2" presStyleCnt="5">
        <dgm:presLayoutVars>
          <dgm:bulletEnabled val="1"/>
        </dgm:presLayoutVars>
      </dgm:prSet>
      <dgm:spPr/>
    </dgm:pt>
    <dgm:pt modelId="{4F313588-42D6-4169-981B-86A1A6A59C20}" type="pres">
      <dgm:prSet presAssocID="{2D430369-265F-48D6-9D83-B9ECF66ADC08}" presName="sibTrans" presStyleLbl="sibTrans2D1" presStyleIdx="2" presStyleCnt="5"/>
      <dgm:spPr/>
    </dgm:pt>
    <dgm:pt modelId="{13F581CC-CDF3-4B8D-BA56-21C7B09FF145}" type="pres">
      <dgm:prSet presAssocID="{2D430369-265F-48D6-9D83-B9ECF66ADC08}" presName="connectorText" presStyleLbl="sibTrans2D1" presStyleIdx="2" presStyleCnt="5"/>
      <dgm:spPr/>
    </dgm:pt>
    <dgm:pt modelId="{CF3EFB49-E189-4FD9-979B-4EB401D3711A}" type="pres">
      <dgm:prSet presAssocID="{C96ED418-AFF6-43D3-B8BC-0F8BF50B7290}" presName="node" presStyleLbl="node1" presStyleIdx="3" presStyleCnt="5">
        <dgm:presLayoutVars>
          <dgm:bulletEnabled val="1"/>
        </dgm:presLayoutVars>
      </dgm:prSet>
      <dgm:spPr/>
    </dgm:pt>
    <dgm:pt modelId="{998BAA0D-018C-4260-8A72-D21F6950184F}" type="pres">
      <dgm:prSet presAssocID="{54B87C3A-EF81-4545-9109-974B9826BE0B}" presName="sibTrans" presStyleLbl="sibTrans2D1" presStyleIdx="3" presStyleCnt="5"/>
      <dgm:spPr/>
    </dgm:pt>
    <dgm:pt modelId="{B4D01AC9-6756-4E67-BE76-D598EE010335}" type="pres">
      <dgm:prSet presAssocID="{54B87C3A-EF81-4545-9109-974B9826BE0B}" presName="connectorText" presStyleLbl="sibTrans2D1" presStyleIdx="3" presStyleCnt="5"/>
      <dgm:spPr/>
    </dgm:pt>
    <dgm:pt modelId="{281C7460-B47E-4A7F-A7E8-0E62A167363C}" type="pres">
      <dgm:prSet presAssocID="{0CFF49C4-F401-4307-934C-6D34F7C9671C}" presName="node" presStyleLbl="node1" presStyleIdx="4" presStyleCnt="5">
        <dgm:presLayoutVars>
          <dgm:bulletEnabled val="1"/>
        </dgm:presLayoutVars>
      </dgm:prSet>
      <dgm:spPr/>
    </dgm:pt>
    <dgm:pt modelId="{92F04E41-373E-43EF-88F7-20EF7253C6D2}" type="pres">
      <dgm:prSet presAssocID="{7346956B-6839-44E9-AC1F-93BE189D5901}" presName="sibTrans" presStyleLbl="sibTrans2D1" presStyleIdx="4" presStyleCnt="5"/>
      <dgm:spPr/>
    </dgm:pt>
    <dgm:pt modelId="{CC0962E6-0C41-4060-8779-DC53F45182EC}" type="pres">
      <dgm:prSet presAssocID="{7346956B-6839-44E9-AC1F-93BE189D5901}" presName="connectorText" presStyleLbl="sibTrans2D1" presStyleIdx="4" presStyleCnt="5"/>
      <dgm:spPr/>
    </dgm:pt>
  </dgm:ptLst>
  <dgm:cxnLst>
    <dgm:cxn modelId="{7A5502A8-F440-499E-993F-E6C26E572D06}" srcId="{E7EFDE58-D66A-4612-BB81-898D7D99E012}" destId="{378546DC-BD3D-4541-A5F9-86F82C16CF68}" srcOrd="2" destOrd="0" parTransId="{4C4692CF-C179-4C45-B673-5674DBBD8521}" sibTransId="{2D430369-265F-48D6-9D83-B9ECF66ADC08}"/>
    <dgm:cxn modelId="{346E484E-EFBE-4535-B31C-02BAA1456EF3}" type="presOf" srcId="{2D430369-265F-48D6-9D83-B9ECF66ADC08}" destId="{4F313588-42D6-4169-981B-86A1A6A59C20}" srcOrd="0" destOrd="0" presId="urn:microsoft.com/office/officeart/2005/8/layout/cycle2"/>
    <dgm:cxn modelId="{CBE9CAC4-1A72-408B-BDE5-0BCD4ED0515E}" type="presOf" srcId="{B47C239F-3480-424C-A4F4-5DA09CEF4C47}" destId="{15E45FF3-C315-401D-A32D-1B9B68322E9F}" srcOrd="0" destOrd="0" presId="urn:microsoft.com/office/officeart/2005/8/layout/cycle2"/>
    <dgm:cxn modelId="{DF85DD6F-5169-4608-B37F-53A843FD05F1}" type="presOf" srcId="{643CB20E-F632-4F0B-8234-4D66310B57F0}" destId="{E750ED6D-E38C-4A7F-8EED-674F360B5A28}" srcOrd="1" destOrd="0" presId="urn:microsoft.com/office/officeart/2005/8/layout/cycle2"/>
    <dgm:cxn modelId="{10819E42-2E3B-4BB5-B654-2CCF360B66AF}" srcId="{E7EFDE58-D66A-4612-BB81-898D7D99E012}" destId="{5EBA038A-40B1-4E9A-93DB-97EB62042073}" srcOrd="0" destOrd="0" parTransId="{1E34652F-5298-4924-897A-805EDA8E0AFA}" sibTransId="{81CFFAE0-3D58-4E09-9168-FAD126E9EEE6}"/>
    <dgm:cxn modelId="{3D2B8B82-4D87-4847-824D-E70A3362482C}" type="presOf" srcId="{643CB20E-F632-4F0B-8234-4D66310B57F0}" destId="{3E4A6036-BDE6-4DB6-AB7D-90354895B982}" srcOrd="0" destOrd="0" presId="urn:microsoft.com/office/officeart/2005/8/layout/cycle2"/>
    <dgm:cxn modelId="{B1CD8AED-3ED7-4068-9725-DA0F7D5FFB92}" type="presOf" srcId="{5EBA038A-40B1-4E9A-93DB-97EB62042073}" destId="{0653FD87-9AE9-4FE3-A904-31A62219EFDE}" srcOrd="0" destOrd="0" presId="urn:microsoft.com/office/officeart/2005/8/layout/cycle2"/>
    <dgm:cxn modelId="{5C4410CE-89FC-492D-B5DD-023E0C0C643D}" srcId="{E7EFDE58-D66A-4612-BB81-898D7D99E012}" destId="{0CFF49C4-F401-4307-934C-6D34F7C9671C}" srcOrd="4" destOrd="0" parTransId="{86269C57-CE58-4685-B73D-FF32E067C258}" sibTransId="{7346956B-6839-44E9-AC1F-93BE189D5901}"/>
    <dgm:cxn modelId="{E8D6F4D4-4645-4FE8-994D-52B8D9FF8899}" type="presOf" srcId="{C96ED418-AFF6-43D3-B8BC-0F8BF50B7290}" destId="{CF3EFB49-E189-4FD9-979B-4EB401D3711A}" srcOrd="0" destOrd="0" presId="urn:microsoft.com/office/officeart/2005/8/layout/cycle2"/>
    <dgm:cxn modelId="{DCFC73B4-5685-4F74-BD5C-94E33CEC96CB}" type="presOf" srcId="{54B87C3A-EF81-4545-9109-974B9826BE0B}" destId="{B4D01AC9-6756-4E67-BE76-D598EE010335}" srcOrd="1" destOrd="0" presId="urn:microsoft.com/office/officeart/2005/8/layout/cycle2"/>
    <dgm:cxn modelId="{F596F66E-993D-43FB-8FC0-9BE1C772678E}" type="presOf" srcId="{7346956B-6839-44E9-AC1F-93BE189D5901}" destId="{92F04E41-373E-43EF-88F7-20EF7253C6D2}" srcOrd="0" destOrd="0" presId="urn:microsoft.com/office/officeart/2005/8/layout/cycle2"/>
    <dgm:cxn modelId="{BC352103-7496-423A-BE64-910FAE5DD8C7}" type="presOf" srcId="{7346956B-6839-44E9-AC1F-93BE189D5901}" destId="{CC0962E6-0C41-4060-8779-DC53F45182EC}" srcOrd="1" destOrd="0" presId="urn:microsoft.com/office/officeart/2005/8/layout/cycle2"/>
    <dgm:cxn modelId="{BE2E1167-F63B-4432-9E57-293447FF1EF6}" type="presOf" srcId="{81CFFAE0-3D58-4E09-9168-FAD126E9EEE6}" destId="{B6F9AB14-1C18-42FE-9827-E465C9A0B63B}" srcOrd="1" destOrd="0" presId="urn:microsoft.com/office/officeart/2005/8/layout/cycle2"/>
    <dgm:cxn modelId="{1791C06D-7FA2-473B-9BF6-8EA8F51C222F}" type="presOf" srcId="{2D430369-265F-48D6-9D83-B9ECF66ADC08}" destId="{13F581CC-CDF3-4B8D-BA56-21C7B09FF145}" srcOrd="1" destOrd="0" presId="urn:microsoft.com/office/officeart/2005/8/layout/cycle2"/>
    <dgm:cxn modelId="{CD7E2F95-4CD6-4D43-B3E8-41E587103F24}" type="presOf" srcId="{E7EFDE58-D66A-4612-BB81-898D7D99E012}" destId="{4CDFF681-2B27-4B2F-9203-B46CF63A7E89}" srcOrd="0" destOrd="0" presId="urn:microsoft.com/office/officeart/2005/8/layout/cycle2"/>
    <dgm:cxn modelId="{7845A594-2FF3-4486-876A-5EE1936A44A1}" type="presOf" srcId="{54B87C3A-EF81-4545-9109-974B9826BE0B}" destId="{998BAA0D-018C-4260-8A72-D21F6950184F}" srcOrd="0" destOrd="0" presId="urn:microsoft.com/office/officeart/2005/8/layout/cycle2"/>
    <dgm:cxn modelId="{B1750F45-21E1-4310-B6F1-16D5394BD17E}" srcId="{E7EFDE58-D66A-4612-BB81-898D7D99E012}" destId="{B47C239F-3480-424C-A4F4-5DA09CEF4C47}" srcOrd="1" destOrd="0" parTransId="{1A7D5530-0D10-4FA0-8046-F5ABD2964B33}" sibTransId="{643CB20E-F632-4F0B-8234-4D66310B57F0}"/>
    <dgm:cxn modelId="{8ABBF9FA-232E-412F-A0B7-3C2A04D0BC52}" srcId="{E7EFDE58-D66A-4612-BB81-898D7D99E012}" destId="{C96ED418-AFF6-43D3-B8BC-0F8BF50B7290}" srcOrd="3" destOrd="0" parTransId="{6FFD605E-805E-4AFF-ABE9-0C4917ADA6DD}" sibTransId="{54B87C3A-EF81-4545-9109-974B9826BE0B}"/>
    <dgm:cxn modelId="{27FF8116-1276-4992-87D0-5FB07A117ED7}" type="presOf" srcId="{0CFF49C4-F401-4307-934C-6D34F7C9671C}" destId="{281C7460-B47E-4A7F-A7E8-0E62A167363C}" srcOrd="0" destOrd="0" presId="urn:microsoft.com/office/officeart/2005/8/layout/cycle2"/>
    <dgm:cxn modelId="{6E7776FC-E544-471D-A8FC-AFDF4FFF85BF}" type="presOf" srcId="{378546DC-BD3D-4541-A5F9-86F82C16CF68}" destId="{A683BEBA-87D1-48F1-9307-92AC736AC6CD}" srcOrd="0" destOrd="0" presId="urn:microsoft.com/office/officeart/2005/8/layout/cycle2"/>
    <dgm:cxn modelId="{291839D8-B4AA-4BD9-A38B-4B488B97C484}" type="presOf" srcId="{81CFFAE0-3D58-4E09-9168-FAD126E9EEE6}" destId="{A28BE673-9DA1-45C0-81FB-645C033CFF84}" srcOrd="0" destOrd="0" presId="urn:microsoft.com/office/officeart/2005/8/layout/cycle2"/>
    <dgm:cxn modelId="{445AE4ED-AAD7-40E6-A679-4ADB6833A758}" type="presParOf" srcId="{4CDFF681-2B27-4B2F-9203-B46CF63A7E89}" destId="{0653FD87-9AE9-4FE3-A904-31A62219EFDE}" srcOrd="0" destOrd="0" presId="urn:microsoft.com/office/officeart/2005/8/layout/cycle2"/>
    <dgm:cxn modelId="{47E84592-614A-49DD-8C60-1FB57420D172}" type="presParOf" srcId="{4CDFF681-2B27-4B2F-9203-B46CF63A7E89}" destId="{A28BE673-9DA1-45C0-81FB-645C033CFF84}" srcOrd="1" destOrd="0" presId="urn:microsoft.com/office/officeart/2005/8/layout/cycle2"/>
    <dgm:cxn modelId="{7DD5BD33-889C-4171-B109-EB95D7C68749}" type="presParOf" srcId="{A28BE673-9DA1-45C0-81FB-645C033CFF84}" destId="{B6F9AB14-1C18-42FE-9827-E465C9A0B63B}" srcOrd="0" destOrd="0" presId="urn:microsoft.com/office/officeart/2005/8/layout/cycle2"/>
    <dgm:cxn modelId="{1EBD1DF0-CB7D-4848-93D8-B573A1B9A4A9}" type="presParOf" srcId="{4CDFF681-2B27-4B2F-9203-B46CF63A7E89}" destId="{15E45FF3-C315-401D-A32D-1B9B68322E9F}" srcOrd="2" destOrd="0" presId="urn:microsoft.com/office/officeart/2005/8/layout/cycle2"/>
    <dgm:cxn modelId="{6C30056C-2D5B-47A5-845B-A09B164FB8E2}" type="presParOf" srcId="{4CDFF681-2B27-4B2F-9203-B46CF63A7E89}" destId="{3E4A6036-BDE6-4DB6-AB7D-90354895B982}" srcOrd="3" destOrd="0" presId="urn:microsoft.com/office/officeart/2005/8/layout/cycle2"/>
    <dgm:cxn modelId="{243CD88D-4922-4748-ABBB-C014116E00E4}" type="presParOf" srcId="{3E4A6036-BDE6-4DB6-AB7D-90354895B982}" destId="{E750ED6D-E38C-4A7F-8EED-674F360B5A28}" srcOrd="0" destOrd="0" presId="urn:microsoft.com/office/officeart/2005/8/layout/cycle2"/>
    <dgm:cxn modelId="{26EB1191-95DE-441A-9C3A-EF29526641FF}" type="presParOf" srcId="{4CDFF681-2B27-4B2F-9203-B46CF63A7E89}" destId="{A683BEBA-87D1-48F1-9307-92AC736AC6CD}" srcOrd="4" destOrd="0" presId="urn:microsoft.com/office/officeart/2005/8/layout/cycle2"/>
    <dgm:cxn modelId="{1F956AA0-3519-4B79-8C63-BB685917293B}" type="presParOf" srcId="{4CDFF681-2B27-4B2F-9203-B46CF63A7E89}" destId="{4F313588-42D6-4169-981B-86A1A6A59C20}" srcOrd="5" destOrd="0" presId="urn:microsoft.com/office/officeart/2005/8/layout/cycle2"/>
    <dgm:cxn modelId="{2E689F1A-99E0-40FB-B391-BD1286977D0A}" type="presParOf" srcId="{4F313588-42D6-4169-981B-86A1A6A59C20}" destId="{13F581CC-CDF3-4B8D-BA56-21C7B09FF145}" srcOrd="0" destOrd="0" presId="urn:microsoft.com/office/officeart/2005/8/layout/cycle2"/>
    <dgm:cxn modelId="{2F8647B7-A854-45E1-91CC-4449C7D280D9}" type="presParOf" srcId="{4CDFF681-2B27-4B2F-9203-B46CF63A7E89}" destId="{CF3EFB49-E189-4FD9-979B-4EB401D3711A}" srcOrd="6" destOrd="0" presId="urn:microsoft.com/office/officeart/2005/8/layout/cycle2"/>
    <dgm:cxn modelId="{8665E47A-6540-4DAA-A3D3-6C8DF81CEBEA}" type="presParOf" srcId="{4CDFF681-2B27-4B2F-9203-B46CF63A7E89}" destId="{998BAA0D-018C-4260-8A72-D21F6950184F}" srcOrd="7" destOrd="0" presId="urn:microsoft.com/office/officeart/2005/8/layout/cycle2"/>
    <dgm:cxn modelId="{32895C0C-9286-47BE-9BF1-F74C5C7BC6C2}" type="presParOf" srcId="{998BAA0D-018C-4260-8A72-D21F6950184F}" destId="{B4D01AC9-6756-4E67-BE76-D598EE010335}" srcOrd="0" destOrd="0" presId="urn:microsoft.com/office/officeart/2005/8/layout/cycle2"/>
    <dgm:cxn modelId="{6C4456EA-D310-4991-A777-6D2C740C00CD}" type="presParOf" srcId="{4CDFF681-2B27-4B2F-9203-B46CF63A7E89}" destId="{281C7460-B47E-4A7F-A7E8-0E62A167363C}" srcOrd="8" destOrd="0" presId="urn:microsoft.com/office/officeart/2005/8/layout/cycle2"/>
    <dgm:cxn modelId="{43E67877-0B21-4A5E-9557-48E933CDA0DD}" type="presParOf" srcId="{4CDFF681-2B27-4B2F-9203-B46CF63A7E89}" destId="{92F04E41-373E-43EF-88F7-20EF7253C6D2}" srcOrd="9" destOrd="0" presId="urn:microsoft.com/office/officeart/2005/8/layout/cycle2"/>
    <dgm:cxn modelId="{A1E02405-ABCB-4E79-95B9-080CEDE9619D}" type="presParOf" srcId="{92F04E41-373E-43EF-88F7-20EF7253C6D2}" destId="{CC0962E6-0C41-4060-8779-DC53F45182E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22C806-A9FF-464B-B1A0-618B0563743C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4A15FB46-F505-4DBD-AF71-2A028F4BEB89}">
      <dgm:prSet phldrT="[Texto]"/>
      <dgm:spPr/>
      <dgm:t>
        <a:bodyPr/>
        <a:lstStyle/>
        <a:p>
          <a:r>
            <a:rPr lang="pt-BR" dirty="0"/>
            <a:t>Abertura</a:t>
          </a:r>
        </a:p>
      </dgm:t>
    </dgm:pt>
    <dgm:pt modelId="{D4ACAE4A-1C7C-4336-BB1A-30A0412F2ABA}" type="parTrans" cxnId="{1C2AB054-3300-4D18-8BC1-46B431CB3FB8}">
      <dgm:prSet/>
      <dgm:spPr/>
      <dgm:t>
        <a:bodyPr/>
        <a:lstStyle/>
        <a:p>
          <a:endParaRPr lang="pt-BR"/>
        </a:p>
      </dgm:t>
    </dgm:pt>
    <dgm:pt modelId="{E6FC1336-5C33-4C48-A1B8-150D71891BAC}" type="sibTrans" cxnId="{1C2AB054-3300-4D18-8BC1-46B431CB3FB8}">
      <dgm:prSet/>
      <dgm:spPr/>
      <dgm:t>
        <a:bodyPr/>
        <a:lstStyle/>
        <a:p>
          <a:endParaRPr lang="pt-BR"/>
        </a:p>
      </dgm:t>
    </dgm:pt>
    <dgm:pt modelId="{2FCDAD85-18B8-466C-80FF-F275E97C265E}">
      <dgm:prSet phldrT="[Texto]"/>
      <dgm:spPr/>
      <dgm:t>
        <a:bodyPr/>
        <a:lstStyle/>
        <a:p>
          <a:r>
            <a:rPr lang="pt-BR" dirty="0"/>
            <a:t>Compartilhamento</a:t>
          </a:r>
        </a:p>
      </dgm:t>
    </dgm:pt>
    <dgm:pt modelId="{F2A772AC-3850-4526-A632-33DC4696BCC9}" type="parTrans" cxnId="{B71BE09E-5C9B-46F2-A6C5-8870AF0CA9EF}">
      <dgm:prSet/>
      <dgm:spPr/>
      <dgm:t>
        <a:bodyPr/>
        <a:lstStyle/>
        <a:p>
          <a:endParaRPr lang="pt-BR"/>
        </a:p>
      </dgm:t>
    </dgm:pt>
    <dgm:pt modelId="{E33D9A6D-B26B-4C76-A402-520C9233DC12}" type="sibTrans" cxnId="{B71BE09E-5C9B-46F2-A6C5-8870AF0CA9EF}">
      <dgm:prSet/>
      <dgm:spPr/>
      <dgm:t>
        <a:bodyPr/>
        <a:lstStyle/>
        <a:p>
          <a:endParaRPr lang="pt-BR"/>
        </a:p>
      </dgm:t>
    </dgm:pt>
    <dgm:pt modelId="{72B1C950-CDCC-4212-8A38-0AAD0327E4EA}">
      <dgm:prSet phldrT="[Texto]"/>
      <dgm:spPr/>
      <dgm:t>
        <a:bodyPr/>
        <a:lstStyle/>
        <a:p>
          <a:r>
            <a:rPr lang="pt-BR" dirty="0"/>
            <a:t>Comunicação</a:t>
          </a:r>
        </a:p>
      </dgm:t>
    </dgm:pt>
    <dgm:pt modelId="{5C3694B1-96EF-4768-852F-0942E8D22700}" type="parTrans" cxnId="{DFF06AED-6B22-40DC-BDAF-A0C3C3C592B0}">
      <dgm:prSet/>
      <dgm:spPr/>
      <dgm:t>
        <a:bodyPr/>
        <a:lstStyle/>
        <a:p>
          <a:endParaRPr lang="pt-BR"/>
        </a:p>
      </dgm:t>
    </dgm:pt>
    <dgm:pt modelId="{4B8744ED-D515-42FA-BFED-1629D4236F4C}" type="sibTrans" cxnId="{DFF06AED-6B22-40DC-BDAF-A0C3C3C592B0}">
      <dgm:prSet/>
      <dgm:spPr/>
      <dgm:t>
        <a:bodyPr/>
        <a:lstStyle/>
        <a:p>
          <a:endParaRPr lang="pt-BR"/>
        </a:p>
      </dgm:t>
    </dgm:pt>
    <dgm:pt modelId="{3D0D2EDF-733B-4652-AF3C-BC7DB541F150}">
      <dgm:prSet phldrT="[Texto]"/>
      <dgm:spPr/>
      <dgm:t>
        <a:bodyPr/>
        <a:lstStyle/>
        <a:p>
          <a:r>
            <a:rPr lang="pt-BR" dirty="0"/>
            <a:t>Colaboração</a:t>
          </a:r>
        </a:p>
      </dgm:t>
    </dgm:pt>
    <dgm:pt modelId="{8F5D180A-AF60-4DC6-96F8-15D7D068B2EC}" type="parTrans" cxnId="{62416BD7-6F7B-4FFC-ADA0-1C7CB8DF3060}">
      <dgm:prSet/>
      <dgm:spPr/>
      <dgm:t>
        <a:bodyPr/>
        <a:lstStyle/>
        <a:p>
          <a:endParaRPr lang="pt-BR"/>
        </a:p>
      </dgm:t>
    </dgm:pt>
    <dgm:pt modelId="{67A234AE-7D78-4755-8372-02DF5BEBE0F4}" type="sibTrans" cxnId="{62416BD7-6F7B-4FFC-ADA0-1C7CB8DF3060}">
      <dgm:prSet/>
      <dgm:spPr/>
      <dgm:t>
        <a:bodyPr/>
        <a:lstStyle/>
        <a:p>
          <a:endParaRPr lang="pt-BR"/>
        </a:p>
      </dgm:t>
    </dgm:pt>
    <dgm:pt modelId="{E0795B93-1C4B-4F9A-AF75-9F6D25C6C448}" type="pres">
      <dgm:prSet presAssocID="{EA22C806-A9FF-464B-B1A0-618B0563743C}" presName="Name0" presStyleCnt="0">
        <dgm:presLayoutVars>
          <dgm:dir/>
          <dgm:resizeHandles val="exact"/>
        </dgm:presLayoutVars>
      </dgm:prSet>
      <dgm:spPr/>
    </dgm:pt>
    <dgm:pt modelId="{40F4BF40-558E-426F-9422-C87D4B7E00A9}" type="pres">
      <dgm:prSet presAssocID="{4A15FB46-F505-4DBD-AF71-2A028F4BEB89}" presName="node" presStyleLbl="node1" presStyleIdx="0" presStyleCnt="4">
        <dgm:presLayoutVars>
          <dgm:bulletEnabled val="1"/>
        </dgm:presLayoutVars>
      </dgm:prSet>
      <dgm:spPr/>
    </dgm:pt>
    <dgm:pt modelId="{C6395447-C223-4A1F-8318-4CB784BD482A}" type="pres">
      <dgm:prSet presAssocID="{E6FC1336-5C33-4C48-A1B8-150D71891BAC}" presName="sibTrans" presStyleLbl="sibTrans2D1" presStyleIdx="0" presStyleCnt="3"/>
      <dgm:spPr/>
    </dgm:pt>
    <dgm:pt modelId="{49537401-8DF6-4648-BBE7-4FDBF35EC469}" type="pres">
      <dgm:prSet presAssocID="{E6FC1336-5C33-4C48-A1B8-150D71891BAC}" presName="connectorText" presStyleLbl="sibTrans2D1" presStyleIdx="0" presStyleCnt="3"/>
      <dgm:spPr/>
    </dgm:pt>
    <dgm:pt modelId="{D315DD28-13AF-4E7B-9A90-26142E3EDDFD}" type="pres">
      <dgm:prSet presAssocID="{2FCDAD85-18B8-466C-80FF-F275E97C265E}" presName="node" presStyleLbl="node1" presStyleIdx="1" presStyleCnt="4">
        <dgm:presLayoutVars>
          <dgm:bulletEnabled val="1"/>
        </dgm:presLayoutVars>
      </dgm:prSet>
      <dgm:spPr/>
    </dgm:pt>
    <dgm:pt modelId="{E1BB30C9-580E-48A4-BCB9-EA4D99A286A4}" type="pres">
      <dgm:prSet presAssocID="{E33D9A6D-B26B-4C76-A402-520C9233DC12}" presName="sibTrans" presStyleLbl="sibTrans2D1" presStyleIdx="1" presStyleCnt="3"/>
      <dgm:spPr/>
    </dgm:pt>
    <dgm:pt modelId="{F6121997-C22F-448C-8CF9-E6E67ADF4562}" type="pres">
      <dgm:prSet presAssocID="{E33D9A6D-B26B-4C76-A402-520C9233DC12}" presName="connectorText" presStyleLbl="sibTrans2D1" presStyleIdx="1" presStyleCnt="3"/>
      <dgm:spPr/>
    </dgm:pt>
    <dgm:pt modelId="{15E53C59-CC1C-431D-BF06-5CBFFB7A7761}" type="pres">
      <dgm:prSet presAssocID="{72B1C950-CDCC-4212-8A38-0AAD0327E4EA}" presName="node" presStyleLbl="node1" presStyleIdx="2" presStyleCnt="4">
        <dgm:presLayoutVars>
          <dgm:bulletEnabled val="1"/>
        </dgm:presLayoutVars>
      </dgm:prSet>
      <dgm:spPr/>
    </dgm:pt>
    <dgm:pt modelId="{457C7766-4856-4AD2-ABFC-82D8DECF1C6D}" type="pres">
      <dgm:prSet presAssocID="{4B8744ED-D515-42FA-BFED-1629D4236F4C}" presName="sibTrans" presStyleLbl="sibTrans2D1" presStyleIdx="2" presStyleCnt="3"/>
      <dgm:spPr/>
    </dgm:pt>
    <dgm:pt modelId="{79170E64-5BBB-4FFF-AA30-D3708CA39421}" type="pres">
      <dgm:prSet presAssocID="{4B8744ED-D515-42FA-BFED-1629D4236F4C}" presName="connectorText" presStyleLbl="sibTrans2D1" presStyleIdx="2" presStyleCnt="3"/>
      <dgm:spPr/>
    </dgm:pt>
    <dgm:pt modelId="{9F84A5D4-C4C0-4B1D-A53D-2951B4D975CD}" type="pres">
      <dgm:prSet presAssocID="{3D0D2EDF-733B-4652-AF3C-BC7DB541F150}" presName="node" presStyleLbl="node1" presStyleIdx="3" presStyleCnt="4">
        <dgm:presLayoutVars>
          <dgm:bulletEnabled val="1"/>
        </dgm:presLayoutVars>
      </dgm:prSet>
      <dgm:spPr/>
    </dgm:pt>
  </dgm:ptLst>
  <dgm:cxnLst>
    <dgm:cxn modelId="{401B4775-1257-447A-B09F-F595911AC45E}" type="presOf" srcId="{E33D9A6D-B26B-4C76-A402-520C9233DC12}" destId="{E1BB30C9-580E-48A4-BCB9-EA4D99A286A4}" srcOrd="0" destOrd="0" presId="urn:microsoft.com/office/officeart/2005/8/layout/process1"/>
    <dgm:cxn modelId="{9E46101D-8CDA-4F44-A959-449444C36C43}" type="presOf" srcId="{4B8744ED-D515-42FA-BFED-1629D4236F4C}" destId="{457C7766-4856-4AD2-ABFC-82D8DECF1C6D}" srcOrd="0" destOrd="0" presId="urn:microsoft.com/office/officeart/2005/8/layout/process1"/>
    <dgm:cxn modelId="{0229BDC0-D6ED-4B2F-A05C-CE2DADB7D93F}" type="presOf" srcId="{4B8744ED-D515-42FA-BFED-1629D4236F4C}" destId="{79170E64-5BBB-4FFF-AA30-D3708CA39421}" srcOrd="1" destOrd="0" presId="urn:microsoft.com/office/officeart/2005/8/layout/process1"/>
    <dgm:cxn modelId="{BB9F221F-0785-4A07-A712-65D817FEFA34}" type="presOf" srcId="{3D0D2EDF-733B-4652-AF3C-BC7DB541F150}" destId="{9F84A5D4-C4C0-4B1D-A53D-2951B4D975CD}" srcOrd="0" destOrd="0" presId="urn:microsoft.com/office/officeart/2005/8/layout/process1"/>
    <dgm:cxn modelId="{FB9398B6-A360-4B6D-AB79-4496EE28138B}" type="presOf" srcId="{72B1C950-CDCC-4212-8A38-0AAD0327E4EA}" destId="{15E53C59-CC1C-431D-BF06-5CBFFB7A7761}" srcOrd="0" destOrd="0" presId="urn:microsoft.com/office/officeart/2005/8/layout/process1"/>
    <dgm:cxn modelId="{8F8F81C2-6C11-4F01-9B97-017D3340E67C}" type="presOf" srcId="{4A15FB46-F505-4DBD-AF71-2A028F4BEB89}" destId="{40F4BF40-558E-426F-9422-C87D4B7E00A9}" srcOrd="0" destOrd="0" presId="urn:microsoft.com/office/officeart/2005/8/layout/process1"/>
    <dgm:cxn modelId="{DFF06AED-6B22-40DC-BDAF-A0C3C3C592B0}" srcId="{EA22C806-A9FF-464B-B1A0-618B0563743C}" destId="{72B1C950-CDCC-4212-8A38-0AAD0327E4EA}" srcOrd="2" destOrd="0" parTransId="{5C3694B1-96EF-4768-852F-0942E8D22700}" sibTransId="{4B8744ED-D515-42FA-BFED-1629D4236F4C}"/>
    <dgm:cxn modelId="{1C2AB054-3300-4D18-8BC1-46B431CB3FB8}" srcId="{EA22C806-A9FF-464B-B1A0-618B0563743C}" destId="{4A15FB46-F505-4DBD-AF71-2A028F4BEB89}" srcOrd="0" destOrd="0" parTransId="{D4ACAE4A-1C7C-4336-BB1A-30A0412F2ABA}" sibTransId="{E6FC1336-5C33-4C48-A1B8-150D71891BAC}"/>
    <dgm:cxn modelId="{C74E9D17-FD76-4BAD-AE74-F1DED994A6FC}" type="presOf" srcId="{EA22C806-A9FF-464B-B1A0-618B0563743C}" destId="{E0795B93-1C4B-4F9A-AF75-9F6D25C6C448}" srcOrd="0" destOrd="0" presId="urn:microsoft.com/office/officeart/2005/8/layout/process1"/>
    <dgm:cxn modelId="{942AAC65-CD97-4D1F-9B05-8F1C95986E40}" type="presOf" srcId="{2FCDAD85-18B8-466C-80FF-F275E97C265E}" destId="{D315DD28-13AF-4E7B-9A90-26142E3EDDFD}" srcOrd="0" destOrd="0" presId="urn:microsoft.com/office/officeart/2005/8/layout/process1"/>
    <dgm:cxn modelId="{BEA238C6-25AB-4986-99B0-4BF2A30582C3}" type="presOf" srcId="{E6FC1336-5C33-4C48-A1B8-150D71891BAC}" destId="{C6395447-C223-4A1F-8318-4CB784BD482A}" srcOrd="0" destOrd="0" presId="urn:microsoft.com/office/officeart/2005/8/layout/process1"/>
    <dgm:cxn modelId="{B71BE09E-5C9B-46F2-A6C5-8870AF0CA9EF}" srcId="{EA22C806-A9FF-464B-B1A0-618B0563743C}" destId="{2FCDAD85-18B8-466C-80FF-F275E97C265E}" srcOrd="1" destOrd="0" parTransId="{F2A772AC-3850-4526-A632-33DC4696BCC9}" sibTransId="{E33D9A6D-B26B-4C76-A402-520C9233DC12}"/>
    <dgm:cxn modelId="{61F23375-0F28-4558-9C4E-020B6DE73698}" type="presOf" srcId="{E33D9A6D-B26B-4C76-A402-520C9233DC12}" destId="{F6121997-C22F-448C-8CF9-E6E67ADF4562}" srcOrd="1" destOrd="0" presId="urn:microsoft.com/office/officeart/2005/8/layout/process1"/>
    <dgm:cxn modelId="{62416BD7-6F7B-4FFC-ADA0-1C7CB8DF3060}" srcId="{EA22C806-A9FF-464B-B1A0-618B0563743C}" destId="{3D0D2EDF-733B-4652-AF3C-BC7DB541F150}" srcOrd="3" destOrd="0" parTransId="{8F5D180A-AF60-4DC6-96F8-15D7D068B2EC}" sibTransId="{67A234AE-7D78-4755-8372-02DF5BEBE0F4}"/>
    <dgm:cxn modelId="{825A87D6-0746-4D65-9A8F-DE2C9F443904}" type="presOf" srcId="{E6FC1336-5C33-4C48-A1B8-150D71891BAC}" destId="{49537401-8DF6-4648-BBE7-4FDBF35EC469}" srcOrd="1" destOrd="0" presId="urn:microsoft.com/office/officeart/2005/8/layout/process1"/>
    <dgm:cxn modelId="{3FF21025-0A03-486B-A450-7038004BC3FD}" type="presParOf" srcId="{E0795B93-1C4B-4F9A-AF75-9F6D25C6C448}" destId="{40F4BF40-558E-426F-9422-C87D4B7E00A9}" srcOrd="0" destOrd="0" presId="urn:microsoft.com/office/officeart/2005/8/layout/process1"/>
    <dgm:cxn modelId="{B92B36E8-62CE-446F-8784-2D26793D342B}" type="presParOf" srcId="{E0795B93-1C4B-4F9A-AF75-9F6D25C6C448}" destId="{C6395447-C223-4A1F-8318-4CB784BD482A}" srcOrd="1" destOrd="0" presId="urn:microsoft.com/office/officeart/2005/8/layout/process1"/>
    <dgm:cxn modelId="{8330DAD1-A5AE-44B1-9407-88D70736CBB8}" type="presParOf" srcId="{C6395447-C223-4A1F-8318-4CB784BD482A}" destId="{49537401-8DF6-4648-BBE7-4FDBF35EC469}" srcOrd="0" destOrd="0" presId="urn:microsoft.com/office/officeart/2005/8/layout/process1"/>
    <dgm:cxn modelId="{70EE19DA-3EF3-4C5A-A269-D4B284104D78}" type="presParOf" srcId="{E0795B93-1C4B-4F9A-AF75-9F6D25C6C448}" destId="{D315DD28-13AF-4E7B-9A90-26142E3EDDFD}" srcOrd="2" destOrd="0" presId="urn:microsoft.com/office/officeart/2005/8/layout/process1"/>
    <dgm:cxn modelId="{AA107647-0DA4-4E1F-879C-35EA828DB3EE}" type="presParOf" srcId="{E0795B93-1C4B-4F9A-AF75-9F6D25C6C448}" destId="{E1BB30C9-580E-48A4-BCB9-EA4D99A286A4}" srcOrd="3" destOrd="0" presId="urn:microsoft.com/office/officeart/2005/8/layout/process1"/>
    <dgm:cxn modelId="{1503E511-4AAC-4A63-94DE-4C42C78CB2D0}" type="presParOf" srcId="{E1BB30C9-580E-48A4-BCB9-EA4D99A286A4}" destId="{F6121997-C22F-448C-8CF9-E6E67ADF4562}" srcOrd="0" destOrd="0" presId="urn:microsoft.com/office/officeart/2005/8/layout/process1"/>
    <dgm:cxn modelId="{80CEA3D2-975C-47B6-9857-619A86615703}" type="presParOf" srcId="{E0795B93-1C4B-4F9A-AF75-9F6D25C6C448}" destId="{15E53C59-CC1C-431D-BF06-5CBFFB7A7761}" srcOrd="4" destOrd="0" presId="urn:microsoft.com/office/officeart/2005/8/layout/process1"/>
    <dgm:cxn modelId="{0F93684C-8237-437D-89EC-2D40F9B56DB1}" type="presParOf" srcId="{E0795B93-1C4B-4F9A-AF75-9F6D25C6C448}" destId="{457C7766-4856-4AD2-ABFC-82D8DECF1C6D}" srcOrd="5" destOrd="0" presId="urn:microsoft.com/office/officeart/2005/8/layout/process1"/>
    <dgm:cxn modelId="{88E9A048-56AA-425B-945B-C84218AC2791}" type="presParOf" srcId="{457C7766-4856-4AD2-ABFC-82D8DECF1C6D}" destId="{79170E64-5BBB-4FFF-AA30-D3708CA39421}" srcOrd="0" destOrd="0" presId="urn:microsoft.com/office/officeart/2005/8/layout/process1"/>
    <dgm:cxn modelId="{BD1BE232-7696-43C3-ADCF-347ADA0E0C12}" type="presParOf" srcId="{E0795B93-1C4B-4F9A-AF75-9F6D25C6C448}" destId="{9F84A5D4-C4C0-4B1D-A53D-2951B4D975C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232A6B-DE8D-421B-A843-1916D578E2D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650FABA7-08AA-4DD5-830D-43BD068AF553}">
      <dgm:prSet phldrT="[Texto]"/>
      <dgm:spPr/>
      <dgm:t>
        <a:bodyPr/>
        <a:lstStyle/>
        <a:p>
          <a:r>
            <a:rPr lang="pt-BR" dirty="0"/>
            <a:t>Customizar e Personalizar Serviços</a:t>
          </a:r>
        </a:p>
      </dgm:t>
    </dgm:pt>
    <dgm:pt modelId="{CE1CF947-6F9D-43A0-A403-76029648529F}" type="parTrans" cxnId="{46352862-0192-4A72-84AA-A849300D5ED5}">
      <dgm:prSet/>
      <dgm:spPr/>
      <dgm:t>
        <a:bodyPr/>
        <a:lstStyle/>
        <a:p>
          <a:endParaRPr lang="pt-BR"/>
        </a:p>
      </dgm:t>
    </dgm:pt>
    <dgm:pt modelId="{2152B80C-1C68-4B19-9AA5-0E470F3B00FB}" type="sibTrans" cxnId="{46352862-0192-4A72-84AA-A849300D5ED5}">
      <dgm:prSet/>
      <dgm:spPr/>
      <dgm:t>
        <a:bodyPr/>
        <a:lstStyle/>
        <a:p>
          <a:endParaRPr lang="pt-BR"/>
        </a:p>
      </dgm:t>
    </dgm:pt>
    <dgm:pt modelId="{CD0BC669-FDC4-4663-AD47-DE51A9B7F2C9}">
      <dgm:prSet phldrT="[Texto]"/>
      <dgm:spPr/>
      <dgm:t>
        <a:bodyPr/>
        <a:lstStyle/>
        <a:p>
          <a:r>
            <a:rPr lang="pt-BR" dirty="0"/>
            <a:t>Receber Denúncias e Atuar em Tempo Real</a:t>
          </a:r>
        </a:p>
      </dgm:t>
    </dgm:pt>
    <dgm:pt modelId="{B0FB5C19-1D93-4AF9-9583-750F746DD554}" type="parTrans" cxnId="{19F3458E-AE0B-420E-B029-A052C96B07E5}">
      <dgm:prSet/>
      <dgm:spPr/>
      <dgm:t>
        <a:bodyPr/>
        <a:lstStyle/>
        <a:p>
          <a:endParaRPr lang="pt-BR"/>
        </a:p>
      </dgm:t>
    </dgm:pt>
    <dgm:pt modelId="{542030D3-AF68-4D19-B694-4E911A48469B}" type="sibTrans" cxnId="{19F3458E-AE0B-420E-B029-A052C96B07E5}">
      <dgm:prSet/>
      <dgm:spPr/>
      <dgm:t>
        <a:bodyPr/>
        <a:lstStyle/>
        <a:p>
          <a:endParaRPr lang="pt-BR"/>
        </a:p>
      </dgm:t>
    </dgm:pt>
    <dgm:pt modelId="{8CC19CC5-1294-4ECF-8E20-D0B9ABB99397}">
      <dgm:prSet phldrT="[Texto]"/>
      <dgm:spPr/>
      <dgm:t>
        <a:bodyPr/>
        <a:lstStyle/>
        <a:p>
          <a:r>
            <a:rPr lang="pt-BR" dirty="0"/>
            <a:t>Receber Demandas de Serviços e Produzir Escalas de Priorização</a:t>
          </a:r>
        </a:p>
      </dgm:t>
    </dgm:pt>
    <dgm:pt modelId="{EAFDCE97-B6B7-4575-83EF-89F70E663493}" type="parTrans" cxnId="{C10E41A7-A7D4-491F-869B-B4DAEC370B1F}">
      <dgm:prSet/>
      <dgm:spPr/>
      <dgm:t>
        <a:bodyPr/>
        <a:lstStyle/>
        <a:p>
          <a:endParaRPr lang="pt-BR"/>
        </a:p>
      </dgm:t>
    </dgm:pt>
    <dgm:pt modelId="{000927E8-3E81-42B2-BE66-1EC6652BB23D}" type="sibTrans" cxnId="{C10E41A7-A7D4-491F-869B-B4DAEC370B1F}">
      <dgm:prSet/>
      <dgm:spPr/>
      <dgm:t>
        <a:bodyPr/>
        <a:lstStyle/>
        <a:p>
          <a:endParaRPr lang="pt-BR"/>
        </a:p>
      </dgm:t>
    </dgm:pt>
    <dgm:pt modelId="{6C716734-ADFC-450F-A9E1-01ED3F80695B}">
      <dgm:prSet phldrT="[Texto]"/>
      <dgm:spPr/>
      <dgm:t>
        <a:bodyPr/>
        <a:lstStyle/>
        <a:p>
          <a:r>
            <a:rPr lang="pt-BR" dirty="0"/>
            <a:t>Orientar a Execução Orçamentária</a:t>
          </a:r>
        </a:p>
      </dgm:t>
    </dgm:pt>
    <dgm:pt modelId="{96BEF308-B02F-46BF-ABD4-BCB855FF266D}" type="parTrans" cxnId="{B4E74575-9D65-4B76-829A-D160D9075207}">
      <dgm:prSet/>
      <dgm:spPr/>
      <dgm:t>
        <a:bodyPr/>
        <a:lstStyle/>
        <a:p>
          <a:endParaRPr lang="pt-BR"/>
        </a:p>
      </dgm:t>
    </dgm:pt>
    <dgm:pt modelId="{DD58CE5A-E8AC-4D44-9878-15387DED63D6}" type="sibTrans" cxnId="{B4E74575-9D65-4B76-829A-D160D9075207}">
      <dgm:prSet custT="1"/>
      <dgm:spPr/>
      <dgm:t>
        <a:bodyPr/>
        <a:lstStyle/>
        <a:p>
          <a:r>
            <a:rPr lang="pt-BR" sz="1200" b="1" dirty="0"/>
            <a:t>Planejamento a Serviço do Cidadão</a:t>
          </a:r>
        </a:p>
      </dgm:t>
    </dgm:pt>
    <dgm:pt modelId="{2A0A3B56-F79B-4551-8782-BEE234A9B6F5}" type="pres">
      <dgm:prSet presAssocID="{39232A6B-DE8D-421B-A843-1916D578E2D5}" presName="Name0" presStyleCnt="0">
        <dgm:presLayoutVars>
          <dgm:chMax/>
          <dgm:chPref/>
          <dgm:dir/>
          <dgm:animLvl val="lvl"/>
        </dgm:presLayoutVars>
      </dgm:prSet>
      <dgm:spPr/>
    </dgm:pt>
    <dgm:pt modelId="{F4E0DDE7-A890-495D-A7F0-E1F880BF2BD2}" type="pres">
      <dgm:prSet presAssocID="{650FABA7-08AA-4DD5-830D-43BD068AF553}" presName="composite" presStyleCnt="0"/>
      <dgm:spPr/>
    </dgm:pt>
    <dgm:pt modelId="{022C5DBF-CB96-4E38-960A-21227181E500}" type="pres">
      <dgm:prSet presAssocID="{650FABA7-08AA-4DD5-830D-43BD068AF553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1C0F4CEC-16A0-474E-BAA9-F4D824274A47}" type="pres">
      <dgm:prSet presAssocID="{650FABA7-08AA-4DD5-830D-43BD068AF553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1124C776-D3B7-4EC5-87DD-FE678F86EB72}" type="pres">
      <dgm:prSet presAssocID="{650FABA7-08AA-4DD5-830D-43BD068AF553}" presName="BalanceSpacing" presStyleCnt="0"/>
      <dgm:spPr/>
    </dgm:pt>
    <dgm:pt modelId="{568F0AE6-DAA0-4A3A-A49D-FA416C8799AE}" type="pres">
      <dgm:prSet presAssocID="{650FABA7-08AA-4DD5-830D-43BD068AF553}" presName="BalanceSpacing1" presStyleCnt="0"/>
      <dgm:spPr/>
    </dgm:pt>
    <dgm:pt modelId="{7BB0EA7E-E4F0-464B-B692-88F27E8B48F9}" type="pres">
      <dgm:prSet presAssocID="{2152B80C-1C68-4B19-9AA5-0E470F3B00FB}" presName="Accent1Text" presStyleLbl="node1" presStyleIdx="1" presStyleCnt="8"/>
      <dgm:spPr/>
    </dgm:pt>
    <dgm:pt modelId="{AB99E3DA-C414-4FCB-A63C-B87038EFE3C8}" type="pres">
      <dgm:prSet presAssocID="{2152B80C-1C68-4B19-9AA5-0E470F3B00FB}" presName="spaceBetweenRectangles" presStyleCnt="0"/>
      <dgm:spPr/>
    </dgm:pt>
    <dgm:pt modelId="{B541F56B-F775-482C-BC89-42A745627677}" type="pres">
      <dgm:prSet presAssocID="{CD0BC669-FDC4-4663-AD47-DE51A9B7F2C9}" presName="composite" presStyleCnt="0"/>
      <dgm:spPr/>
    </dgm:pt>
    <dgm:pt modelId="{73DA62D5-8F98-4466-8397-D524232E70EB}" type="pres">
      <dgm:prSet presAssocID="{CD0BC669-FDC4-4663-AD47-DE51A9B7F2C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3A7613E9-A023-49AD-B9DA-2505934D2703}" type="pres">
      <dgm:prSet presAssocID="{CD0BC669-FDC4-4663-AD47-DE51A9B7F2C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09809E31-C73F-4491-991F-D702B6813D77}" type="pres">
      <dgm:prSet presAssocID="{CD0BC669-FDC4-4663-AD47-DE51A9B7F2C9}" presName="BalanceSpacing" presStyleCnt="0"/>
      <dgm:spPr/>
    </dgm:pt>
    <dgm:pt modelId="{B05C1C7C-7D4C-43CC-9CFB-E1B65968D545}" type="pres">
      <dgm:prSet presAssocID="{CD0BC669-FDC4-4663-AD47-DE51A9B7F2C9}" presName="BalanceSpacing1" presStyleCnt="0"/>
      <dgm:spPr/>
    </dgm:pt>
    <dgm:pt modelId="{9ADEA479-F46D-428B-9135-7C56CAF190C6}" type="pres">
      <dgm:prSet presAssocID="{542030D3-AF68-4D19-B694-4E911A48469B}" presName="Accent1Text" presStyleLbl="node1" presStyleIdx="3" presStyleCnt="8"/>
      <dgm:spPr/>
    </dgm:pt>
    <dgm:pt modelId="{C3E367DA-A05F-46E4-BD90-740B2C2971E7}" type="pres">
      <dgm:prSet presAssocID="{542030D3-AF68-4D19-B694-4E911A48469B}" presName="spaceBetweenRectangles" presStyleCnt="0"/>
      <dgm:spPr/>
    </dgm:pt>
    <dgm:pt modelId="{B0B44C2A-07D8-4329-AAAD-EEE7676BBE8B}" type="pres">
      <dgm:prSet presAssocID="{8CC19CC5-1294-4ECF-8E20-D0B9ABB99397}" presName="composite" presStyleCnt="0"/>
      <dgm:spPr/>
    </dgm:pt>
    <dgm:pt modelId="{1CD7C98C-F51C-42F8-BB06-A6280824D470}" type="pres">
      <dgm:prSet presAssocID="{8CC19CC5-1294-4ECF-8E20-D0B9ABB99397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51C6CDD0-080D-4FA3-9335-B1A73B5F29F1}" type="pres">
      <dgm:prSet presAssocID="{8CC19CC5-1294-4ECF-8E20-D0B9ABB99397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3F100054-A508-4ACA-8971-037A2FB54AB0}" type="pres">
      <dgm:prSet presAssocID="{8CC19CC5-1294-4ECF-8E20-D0B9ABB99397}" presName="BalanceSpacing" presStyleCnt="0"/>
      <dgm:spPr/>
    </dgm:pt>
    <dgm:pt modelId="{2BC53769-1E99-49B4-A650-31E6D25BF24B}" type="pres">
      <dgm:prSet presAssocID="{8CC19CC5-1294-4ECF-8E20-D0B9ABB99397}" presName="BalanceSpacing1" presStyleCnt="0"/>
      <dgm:spPr/>
    </dgm:pt>
    <dgm:pt modelId="{AA89F085-92FB-481D-B627-F31134B956C6}" type="pres">
      <dgm:prSet presAssocID="{000927E8-3E81-42B2-BE66-1EC6652BB23D}" presName="Accent1Text" presStyleLbl="node1" presStyleIdx="5" presStyleCnt="8" custLinFactNeighborX="-12920"/>
      <dgm:spPr/>
    </dgm:pt>
    <dgm:pt modelId="{A7E96DA7-3111-4902-8666-D4703C5685AC}" type="pres">
      <dgm:prSet presAssocID="{000927E8-3E81-42B2-BE66-1EC6652BB23D}" presName="spaceBetweenRectangles" presStyleCnt="0"/>
      <dgm:spPr/>
    </dgm:pt>
    <dgm:pt modelId="{06224A4F-07FC-46E5-908E-3E3BB553A286}" type="pres">
      <dgm:prSet presAssocID="{6C716734-ADFC-450F-A9E1-01ED3F80695B}" presName="composite" presStyleCnt="0"/>
      <dgm:spPr/>
    </dgm:pt>
    <dgm:pt modelId="{E95FB04E-5221-4211-B224-E6D1D2E0674E}" type="pres">
      <dgm:prSet presAssocID="{6C716734-ADFC-450F-A9E1-01ED3F80695B}" presName="Parent1" presStyleLbl="node1" presStyleIdx="6" presStyleCnt="8" custLinFactNeighborX="-27899" custLinFactNeighborY="1420">
        <dgm:presLayoutVars>
          <dgm:chMax val="1"/>
          <dgm:chPref val="1"/>
          <dgm:bulletEnabled val="1"/>
        </dgm:presLayoutVars>
      </dgm:prSet>
      <dgm:spPr/>
    </dgm:pt>
    <dgm:pt modelId="{E68AE511-760E-4CA4-8E1B-14D5E28D2DAE}" type="pres">
      <dgm:prSet presAssocID="{6C716734-ADFC-450F-A9E1-01ED3F80695B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4B9BEC8-0225-4C29-AF6D-C7A7C96A2DA4}" type="pres">
      <dgm:prSet presAssocID="{6C716734-ADFC-450F-A9E1-01ED3F80695B}" presName="BalanceSpacing" presStyleCnt="0"/>
      <dgm:spPr/>
    </dgm:pt>
    <dgm:pt modelId="{8D041005-F3D9-499E-8861-887B00C5F54F}" type="pres">
      <dgm:prSet presAssocID="{6C716734-ADFC-450F-A9E1-01ED3F80695B}" presName="BalanceSpacing1" presStyleCnt="0"/>
      <dgm:spPr/>
    </dgm:pt>
    <dgm:pt modelId="{8BED8C60-0B1F-400C-AA02-840264525768}" type="pres">
      <dgm:prSet presAssocID="{DD58CE5A-E8AC-4D44-9878-15387DED63D6}" presName="Accent1Text" presStyleLbl="node1" presStyleIdx="7" presStyleCnt="8" custScaleX="135209" custScaleY="117930"/>
      <dgm:spPr/>
    </dgm:pt>
  </dgm:ptLst>
  <dgm:cxnLst>
    <dgm:cxn modelId="{8C85E610-95CF-4F25-8A18-D2E5868E37B4}" type="presOf" srcId="{650FABA7-08AA-4DD5-830D-43BD068AF553}" destId="{022C5DBF-CB96-4E38-960A-21227181E500}" srcOrd="0" destOrd="0" presId="urn:microsoft.com/office/officeart/2008/layout/AlternatingHexagons"/>
    <dgm:cxn modelId="{1B24549B-3047-4A0E-AC9B-24DD8786BA30}" type="presOf" srcId="{CD0BC669-FDC4-4663-AD47-DE51A9B7F2C9}" destId="{73DA62D5-8F98-4466-8397-D524232E70EB}" srcOrd="0" destOrd="0" presId="urn:microsoft.com/office/officeart/2008/layout/AlternatingHexagons"/>
    <dgm:cxn modelId="{19F3458E-AE0B-420E-B029-A052C96B07E5}" srcId="{39232A6B-DE8D-421B-A843-1916D578E2D5}" destId="{CD0BC669-FDC4-4663-AD47-DE51A9B7F2C9}" srcOrd="1" destOrd="0" parTransId="{B0FB5C19-1D93-4AF9-9583-750F746DD554}" sibTransId="{542030D3-AF68-4D19-B694-4E911A48469B}"/>
    <dgm:cxn modelId="{9851F560-FCAC-402B-B9A7-CD8621B12884}" type="presOf" srcId="{6C716734-ADFC-450F-A9E1-01ED3F80695B}" destId="{E95FB04E-5221-4211-B224-E6D1D2E0674E}" srcOrd="0" destOrd="0" presId="urn:microsoft.com/office/officeart/2008/layout/AlternatingHexagons"/>
    <dgm:cxn modelId="{66A814EC-8A4C-4D84-A61A-6EBA9C194D1D}" type="presOf" srcId="{8CC19CC5-1294-4ECF-8E20-D0B9ABB99397}" destId="{1CD7C98C-F51C-42F8-BB06-A6280824D470}" srcOrd="0" destOrd="0" presId="urn:microsoft.com/office/officeart/2008/layout/AlternatingHexagons"/>
    <dgm:cxn modelId="{C10E41A7-A7D4-491F-869B-B4DAEC370B1F}" srcId="{39232A6B-DE8D-421B-A843-1916D578E2D5}" destId="{8CC19CC5-1294-4ECF-8E20-D0B9ABB99397}" srcOrd="2" destOrd="0" parTransId="{EAFDCE97-B6B7-4575-83EF-89F70E663493}" sibTransId="{000927E8-3E81-42B2-BE66-1EC6652BB23D}"/>
    <dgm:cxn modelId="{46352862-0192-4A72-84AA-A849300D5ED5}" srcId="{39232A6B-DE8D-421B-A843-1916D578E2D5}" destId="{650FABA7-08AA-4DD5-830D-43BD068AF553}" srcOrd="0" destOrd="0" parTransId="{CE1CF947-6F9D-43A0-A403-76029648529F}" sibTransId="{2152B80C-1C68-4B19-9AA5-0E470F3B00FB}"/>
    <dgm:cxn modelId="{CD759F03-82B9-476E-B65F-59194B5D652F}" type="presOf" srcId="{2152B80C-1C68-4B19-9AA5-0E470F3B00FB}" destId="{7BB0EA7E-E4F0-464B-B692-88F27E8B48F9}" srcOrd="0" destOrd="0" presId="urn:microsoft.com/office/officeart/2008/layout/AlternatingHexagons"/>
    <dgm:cxn modelId="{B4E74575-9D65-4B76-829A-D160D9075207}" srcId="{39232A6B-DE8D-421B-A843-1916D578E2D5}" destId="{6C716734-ADFC-450F-A9E1-01ED3F80695B}" srcOrd="3" destOrd="0" parTransId="{96BEF308-B02F-46BF-ABD4-BCB855FF266D}" sibTransId="{DD58CE5A-E8AC-4D44-9878-15387DED63D6}"/>
    <dgm:cxn modelId="{FF62C934-B2E3-4062-8D49-8D93D5BF6EB6}" type="presOf" srcId="{000927E8-3E81-42B2-BE66-1EC6652BB23D}" destId="{AA89F085-92FB-481D-B627-F31134B956C6}" srcOrd="0" destOrd="0" presId="urn:microsoft.com/office/officeart/2008/layout/AlternatingHexagons"/>
    <dgm:cxn modelId="{55820D56-AE9C-4692-A4F7-202F4411A2B5}" type="presOf" srcId="{DD58CE5A-E8AC-4D44-9878-15387DED63D6}" destId="{8BED8C60-0B1F-400C-AA02-840264525768}" srcOrd="0" destOrd="0" presId="urn:microsoft.com/office/officeart/2008/layout/AlternatingHexagons"/>
    <dgm:cxn modelId="{A3E177A2-D562-4CBF-B01C-272CA1F53341}" type="presOf" srcId="{542030D3-AF68-4D19-B694-4E911A48469B}" destId="{9ADEA479-F46D-428B-9135-7C56CAF190C6}" srcOrd="0" destOrd="0" presId="urn:microsoft.com/office/officeart/2008/layout/AlternatingHexagons"/>
    <dgm:cxn modelId="{DA83CF53-C8A4-4713-AA19-95E80928AFF0}" type="presOf" srcId="{39232A6B-DE8D-421B-A843-1916D578E2D5}" destId="{2A0A3B56-F79B-4551-8782-BEE234A9B6F5}" srcOrd="0" destOrd="0" presId="urn:microsoft.com/office/officeart/2008/layout/AlternatingHexagons"/>
    <dgm:cxn modelId="{6C805CD3-27D5-4B88-9430-C145E631F018}" type="presParOf" srcId="{2A0A3B56-F79B-4551-8782-BEE234A9B6F5}" destId="{F4E0DDE7-A890-495D-A7F0-E1F880BF2BD2}" srcOrd="0" destOrd="0" presId="urn:microsoft.com/office/officeart/2008/layout/AlternatingHexagons"/>
    <dgm:cxn modelId="{3C2E8976-10B1-46EA-96BC-A4645A314A65}" type="presParOf" srcId="{F4E0DDE7-A890-495D-A7F0-E1F880BF2BD2}" destId="{022C5DBF-CB96-4E38-960A-21227181E500}" srcOrd="0" destOrd="0" presId="urn:microsoft.com/office/officeart/2008/layout/AlternatingHexagons"/>
    <dgm:cxn modelId="{95F33224-C42E-48D2-8CDA-BAEE6DB539BA}" type="presParOf" srcId="{F4E0DDE7-A890-495D-A7F0-E1F880BF2BD2}" destId="{1C0F4CEC-16A0-474E-BAA9-F4D824274A47}" srcOrd="1" destOrd="0" presId="urn:microsoft.com/office/officeart/2008/layout/AlternatingHexagons"/>
    <dgm:cxn modelId="{895B2919-E6A6-4A8D-8813-EE72E09B2122}" type="presParOf" srcId="{F4E0DDE7-A890-495D-A7F0-E1F880BF2BD2}" destId="{1124C776-D3B7-4EC5-87DD-FE678F86EB72}" srcOrd="2" destOrd="0" presId="urn:microsoft.com/office/officeart/2008/layout/AlternatingHexagons"/>
    <dgm:cxn modelId="{977D4D55-BE14-444F-BE99-7F0E0E43449F}" type="presParOf" srcId="{F4E0DDE7-A890-495D-A7F0-E1F880BF2BD2}" destId="{568F0AE6-DAA0-4A3A-A49D-FA416C8799AE}" srcOrd="3" destOrd="0" presId="urn:microsoft.com/office/officeart/2008/layout/AlternatingHexagons"/>
    <dgm:cxn modelId="{90A9FC13-7FF9-47A6-840F-134E6E9BD610}" type="presParOf" srcId="{F4E0DDE7-A890-495D-A7F0-E1F880BF2BD2}" destId="{7BB0EA7E-E4F0-464B-B692-88F27E8B48F9}" srcOrd="4" destOrd="0" presId="urn:microsoft.com/office/officeart/2008/layout/AlternatingHexagons"/>
    <dgm:cxn modelId="{CC2F625D-A008-4C39-9337-2301C951F265}" type="presParOf" srcId="{2A0A3B56-F79B-4551-8782-BEE234A9B6F5}" destId="{AB99E3DA-C414-4FCB-A63C-B87038EFE3C8}" srcOrd="1" destOrd="0" presId="urn:microsoft.com/office/officeart/2008/layout/AlternatingHexagons"/>
    <dgm:cxn modelId="{98738863-1772-4A42-932C-0FA303DF9357}" type="presParOf" srcId="{2A0A3B56-F79B-4551-8782-BEE234A9B6F5}" destId="{B541F56B-F775-482C-BC89-42A745627677}" srcOrd="2" destOrd="0" presId="urn:microsoft.com/office/officeart/2008/layout/AlternatingHexagons"/>
    <dgm:cxn modelId="{20260B11-A40C-471D-A855-8CE4F0D3C6F7}" type="presParOf" srcId="{B541F56B-F775-482C-BC89-42A745627677}" destId="{73DA62D5-8F98-4466-8397-D524232E70EB}" srcOrd="0" destOrd="0" presId="urn:microsoft.com/office/officeart/2008/layout/AlternatingHexagons"/>
    <dgm:cxn modelId="{0ECC8D45-60C6-4B35-A7A7-2795C918C496}" type="presParOf" srcId="{B541F56B-F775-482C-BC89-42A745627677}" destId="{3A7613E9-A023-49AD-B9DA-2505934D2703}" srcOrd="1" destOrd="0" presId="urn:microsoft.com/office/officeart/2008/layout/AlternatingHexagons"/>
    <dgm:cxn modelId="{B663BBEA-8DA6-4A25-AFEE-7DDC2B68E13F}" type="presParOf" srcId="{B541F56B-F775-482C-BC89-42A745627677}" destId="{09809E31-C73F-4491-991F-D702B6813D77}" srcOrd="2" destOrd="0" presId="urn:microsoft.com/office/officeart/2008/layout/AlternatingHexagons"/>
    <dgm:cxn modelId="{AFC6DFCB-3916-4B32-A268-571CC06C0C4C}" type="presParOf" srcId="{B541F56B-F775-482C-BC89-42A745627677}" destId="{B05C1C7C-7D4C-43CC-9CFB-E1B65968D545}" srcOrd="3" destOrd="0" presId="urn:microsoft.com/office/officeart/2008/layout/AlternatingHexagons"/>
    <dgm:cxn modelId="{7AC26F4B-D59A-4613-A0D7-76BB4F162704}" type="presParOf" srcId="{B541F56B-F775-482C-BC89-42A745627677}" destId="{9ADEA479-F46D-428B-9135-7C56CAF190C6}" srcOrd="4" destOrd="0" presId="urn:microsoft.com/office/officeart/2008/layout/AlternatingHexagons"/>
    <dgm:cxn modelId="{9C6413E3-0EE0-4D35-B9A0-A9A82C79569F}" type="presParOf" srcId="{2A0A3B56-F79B-4551-8782-BEE234A9B6F5}" destId="{C3E367DA-A05F-46E4-BD90-740B2C2971E7}" srcOrd="3" destOrd="0" presId="urn:microsoft.com/office/officeart/2008/layout/AlternatingHexagons"/>
    <dgm:cxn modelId="{E3E6F4B3-47F7-4086-B24A-69C490518D31}" type="presParOf" srcId="{2A0A3B56-F79B-4551-8782-BEE234A9B6F5}" destId="{B0B44C2A-07D8-4329-AAAD-EEE7676BBE8B}" srcOrd="4" destOrd="0" presId="urn:microsoft.com/office/officeart/2008/layout/AlternatingHexagons"/>
    <dgm:cxn modelId="{EB8045C3-D89F-4391-AC4B-D56191C0012E}" type="presParOf" srcId="{B0B44C2A-07D8-4329-AAAD-EEE7676BBE8B}" destId="{1CD7C98C-F51C-42F8-BB06-A6280824D470}" srcOrd="0" destOrd="0" presId="urn:microsoft.com/office/officeart/2008/layout/AlternatingHexagons"/>
    <dgm:cxn modelId="{EE04F71A-8B32-4DA4-BF5F-80D1B1EC3E65}" type="presParOf" srcId="{B0B44C2A-07D8-4329-AAAD-EEE7676BBE8B}" destId="{51C6CDD0-080D-4FA3-9335-B1A73B5F29F1}" srcOrd="1" destOrd="0" presId="urn:microsoft.com/office/officeart/2008/layout/AlternatingHexagons"/>
    <dgm:cxn modelId="{E8583CAC-6097-437A-AF54-E874636B1584}" type="presParOf" srcId="{B0B44C2A-07D8-4329-AAAD-EEE7676BBE8B}" destId="{3F100054-A508-4ACA-8971-037A2FB54AB0}" srcOrd="2" destOrd="0" presId="urn:microsoft.com/office/officeart/2008/layout/AlternatingHexagons"/>
    <dgm:cxn modelId="{8B4DF7B3-3E02-4404-8672-1B8A578F2280}" type="presParOf" srcId="{B0B44C2A-07D8-4329-AAAD-EEE7676BBE8B}" destId="{2BC53769-1E99-49B4-A650-31E6D25BF24B}" srcOrd="3" destOrd="0" presId="urn:microsoft.com/office/officeart/2008/layout/AlternatingHexagons"/>
    <dgm:cxn modelId="{C170B8FC-EA12-459D-A360-3D20D297809A}" type="presParOf" srcId="{B0B44C2A-07D8-4329-AAAD-EEE7676BBE8B}" destId="{AA89F085-92FB-481D-B627-F31134B956C6}" srcOrd="4" destOrd="0" presId="urn:microsoft.com/office/officeart/2008/layout/AlternatingHexagons"/>
    <dgm:cxn modelId="{A7F40EC5-DDA4-45B4-BA60-6ED686B42610}" type="presParOf" srcId="{2A0A3B56-F79B-4551-8782-BEE234A9B6F5}" destId="{A7E96DA7-3111-4902-8666-D4703C5685AC}" srcOrd="5" destOrd="0" presId="urn:microsoft.com/office/officeart/2008/layout/AlternatingHexagons"/>
    <dgm:cxn modelId="{A0225CB4-67CA-4B45-8B33-FE807CCFBD24}" type="presParOf" srcId="{2A0A3B56-F79B-4551-8782-BEE234A9B6F5}" destId="{06224A4F-07FC-46E5-908E-3E3BB553A286}" srcOrd="6" destOrd="0" presId="urn:microsoft.com/office/officeart/2008/layout/AlternatingHexagons"/>
    <dgm:cxn modelId="{A7FB984E-C411-4836-9589-26DE32EE2F52}" type="presParOf" srcId="{06224A4F-07FC-46E5-908E-3E3BB553A286}" destId="{E95FB04E-5221-4211-B224-E6D1D2E0674E}" srcOrd="0" destOrd="0" presId="urn:microsoft.com/office/officeart/2008/layout/AlternatingHexagons"/>
    <dgm:cxn modelId="{3C0FBDD3-B55F-4FC7-80F1-6B6FA73E505C}" type="presParOf" srcId="{06224A4F-07FC-46E5-908E-3E3BB553A286}" destId="{E68AE511-760E-4CA4-8E1B-14D5E28D2DAE}" srcOrd="1" destOrd="0" presId="urn:microsoft.com/office/officeart/2008/layout/AlternatingHexagons"/>
    <dgm:cxn modelId="{3101583D-22D7-4636-952E-4A33E56E388F}" type="presParOf" srcId="{06224A4F-07FC-46E5-908E-3E3BB553A286}" destId="{F4B9BEC8-0225-4C29-AF6D-C7A7C96A2DA4}" srcOrd="2" destOrd="0" presId="urn:microsoft.com/office/officeart/2008/layout/AlternatingHexagons"/>
    <dgm:cxn modelId="{C62290B7-890A-4427-A6C6-A2D48EED7E40}" type="presParOf" srcId="{06224A4F-07FC-46E5-908E-3E3BB553A286}" destId="{8D041005-F3D9-499E-8861-887B00C5F54F}" srcOrd="3" destOrd="0" presId="urn:microsoft.com/office/officeart/2008/layout/AlternatingHexagons"/>
    <dgm:cxn modelId="{A0CFFA68-C64C-4D78-9A89-8BE89295D27D}" type="presParOf" srcId="{06224A4F-07FC-46E5-908E-3E3BB553A286}" destId="{8BED8C60-0B1F-400C-AA02-84026452576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3FD87-9AE9-4FE3-A904-31A62219EFDE}">
      <dsp:nvSpPr>
        <dsp:cNvPr id="0" name=""/>
        <dsp:cNvSpPr/>
      </dsp:nvSpPr>
      <dsp:spPr>
        <a:xfrm>
          <a:off x="2859733" y="928"/>
          <a:ext cx="1265308" cy="1265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Eficiente e Eficaz</a:t>
          </a:r>
        </a:p>
      </dsp:txBody>
      <dsp:txXfrm>
        <a:off x="3045033" y="186228"/>
        <a:ext cx="894708" cy="894708"/>
      </dsp:txXfrm>
    </dsp:sp>
    <dsp:sp modelId="{A28BE673-9DA1-45C0-81FB-645C033CFF84}">
      <dsp:nvSpPr>
        <dsp:cNvPr id="0" name=""/>
        <dsp:cNvSpPr/>
      </dsp:nvSpPr>
      <dsp:spPr>
        <a:xfrm rot="2160000">
          <a:off x="4085061" y="972868"/>
          <a:ext cx="336398" cy="427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4094698" y="1028617"/>
        <a:ext cx="235479" cy="256225"/>
      </dsp:txXfrm>
    </dsp:sp>
    <dsp:sp modelId="{15E45FF3-C315-401D-A32D-1B9B68322E9F}">
      <dsp:nvSpPr>
        <dsp:cNvPr id="0" name=""/>
        <dsp:cNvSpPr/>
      </dsp:nvSpPr>
      <dsp:spPr>
        <a:xfrm>
          <a:off x="4396884" y="1117733"/>
          <a:ext cx="1265308" cy="1265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Orientado para o Serviço</a:t>
          </a:r>
        </a:p>
      </dsp:txBody>
      <dsp:txXfrm>
        <a:off x="4582184" y="1303033"/>
        <a:ext cx="894708" cy="894708"/>
      </dsp:txXfrm>
    </dsp:sp>
    <dsp:sp modelId="{3E4A6036-BDE6-4DB6-AB7D-90354895B982}">
      <dsp:nvSpPr>
        <dsp:cNvPr id="0" name=""/>
        <dsp:cNvSpPr/>
      </dsp:nvSpPr>
      <dsp:spPr>
        <a:xfrm rot="6480000">
          <a:off x="4570711" y="2431327"/>
          <a:ext cx="336398" cy="427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4636763" y="2468745"/>
        <a:ext cx="235479" cy="256225"/>
      </dsp:txXfrm>
    </dsp:sp>
    <dsp:sp modelId="{A683BEBA-87D1-48F1-9307-92AC736AC6CD}">
      <dsp:nvSpPr>
        <dsp:cNvPr id="0" name=""/>
        <dsp:cNvSpPr/>
      </dsp:nvSpPr>
      <dsp:spPr>
        <a:xfrm>
          <a:off x="3809745" y="2924762"/>
          <a:ext cx="1265308" cy="1265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Participativo</a:t>
          </a:r>
        </a:p>
      </dsp:txBody>
      <dsp:txXfrm>
        <a:off x="3995045" y="3110062"/>
        <a:ext cx="894708" cy="894708"/>
      </dsp:txXfrm>
    </dsp:sp>
    <dsp:sp modelId="{4F313588-42D6-4169-981B-86A1A6A59C20}">
      <dsp:nvSpPr>
        <dsp:cNvPr id="0" name=""/>
        <dsp:cNvSpPr/>
      </dsp:nvSpPr>
      <dsp:spPr>
        <a:xfrm rot="10800000">
          <a:off x="3333709" y="3343896"/>
          <a:ext cx="336398" cy="427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3434628" y="3429304"/>
        <a:ext cx="235479" cy="256225"/>
      </dsp:txXfrm>
    </dsp:sp>
    <dsp:sp modelId="{CF3EFB49-E189-4FD9-979B-4EB401D3711A}">
      <dsp:nvSpPr>
        <dsp:cNvPr id="0" name=""/>
        <dsp:cNvSpPr/>
      </dsp:nvSpPr>
      <dsp:spPr>
        <a:xfrm>
          <a:off x="1909722" y="2924762"/>
          <a:ext cx="1265308" cy="1265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Comunicação Individual</a:t>
          </a:r>
        </a:p>
      </dsp:txBody>
      <dsp:txXfrm>
        <a:off x="2095022" y="3110062"/>
        <a:ext cx="894708" cy="894708"/>
      </dsp:txXfrm>
    </dsp:sp>
    <dsp:sp modelId="{998BAA0D-018C-4260-8A72-D21F6950184F}">
      <dsp:nvSpPr>
        <dsp:cNvPr id="0" name=""/>
        <dsp:cNvSpPr/>
      </dsp:nvSpPr>
      <dsp:spPr>
        <a:xfrm rot="15120000">
          <a:off x="2083549" y="2449436"/>
          <a:ext cx="336398" cy="427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2149601" y="2582834"/>
        <a:ext cx="235479" cy="256225"/>
      </dsp:txXfrm>
    </dsp:sp>
    <dsp:sp modelId="{281C7460-B47E-4A7F-A7E8-0E62A167363C}">
      <dsp:nvSpPr>
        <dsp:cNvPr id="0" name=""/>
        <dsp:cNvSpPr/>
      </dsp:nvSpPr>
      <dsp:spPr>
        <a:xfrm>
          <a:off x="1322583" y="1117733"/>
          <a:ext cx="1265308" cy="1265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Transparência</a:t>
          </a:r>
        </a:p>
      </dsp:txBody>
      <dsp:txXfrm>
        <a:off x="1507883" y="1303033"/>
        <a:ext cx="894708" cy="894708"/>
      </dsp:txXfrm>
    </dsp:sp>
    <dsp:sp modelId="{92F04E41-373E-43EF-88F7-20EF7253C6D2}">
      <dsp:nvSpPr>
        <dsp:cNvPr id="0" name=""/>
        <dsp:cNvSpPr/>
      </dsp:nvSpPr>
      <dsp:spPr>
        <a:xfrm rot="19440000">
          <a:off x="2547910" y="984060"/>
          <a:ext cx="336398" cy="4270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2557547" y="1099127"/>
        <a:ext cx="235479" cy="2562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4BF40-558E-426F-9422-C87D4B7E00A9}">
      <dsp:nvSpPr>
        <dsp:cNvPr id="0" name=""/>
        <dsp:cNvSpPr/>
      </dsp:nvSpPr>
      <dsp:spPr>
        <a:xfrm>
          <a:off x="3620" y="677195"/>
          <a:ext cx="1583108" cy="9498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Abertura</a:t>
          </a:r>
        </a:p>
      </dsp:txBody>
      <dsp:txXfrm>
        <a:off x="31441" y="705016"/>
        <a:ext cx="1527466" cy="894223"/>
      </dsp:txXfrm>
    </dsp:sp>
    <dsp:sp modelId="{C6395447-C223-4A1F-8318-4CB784BD482A}">
      <dsp:nvSpPr>
        <dsp:cNvPr id="0" name=""/>
        <dsp:cNvSpPr/>
      </dsp:nvSpPr>
      <dsp:spPr>
        <a:xfrm>
          <a:off x="1745039" y="955822"/>
          <a:ext cx="335618" cy="3926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>
        <a:off x="1745039" y="1034344"/>
        <a:ext cx="234933" cy="235566"/>
      </dsp:txXfrm>
    </dsp:sp>
    <dsp:sp modelId="{D315DD28-13AF-4E7B-9A90-26142E3EDDFD}">
      <dsp:nvSpPr>
        <dsp:cNvPr id="0" name=""/>
        <dsp:cNvSpPr/>
      </dsp:nvSpPr>
      <dsp:spPr>
        <a:xfrm>
          <a:off x="2219972" y="677195"/>
          <a:ext cx="1583108" cy="9498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Compartilhamento</a:t>
          </a:r>
        </a:p>
      </dsp:txBody>
      <dsp:txXfrm>
        <a:off x="2247793" y="705016"/>
        <a:ext cx="1527466" cy="894223"/>
      </dsp:txXfrm>
    </dsp:sp>
    <dsp:sp modelId="{E1BB30C9-580E-48A4-BCB9-EA4D99A286A4}">
      <dsp:nvSpPr>
        <dsp:cNvPr id="0" name=""/>
        <dsp:cNvSpPr/>
      </dsp:nvSpPr>
      <dsp:spPr>
        <a:xfrm>
          <a:off x="3961391" y="955822"/>
          <a:ext cx="335618" cy="3926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>
        <a:off x="3961391" y="1034344"/>
        <a:ext cx="234933" cy="235566"/>
      </dsp:txXfrm>
    </dsp:sp>
    <dsp:sp modelId="{15E53C59-CC1C-431D-BF06-5CBFFB7A7761}">
      <dsp:nvSpPr>
        <dsp:cNvPr id="0" name=""/>
        <dsp:cNvSpPr/>
      </dsp:nvSpPr>
      <dsp:spPr>
        <a:xfrm>
          <a:off x="4436324" y="677195"/>
          <a:ext cx="1583108" cy="9498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Comunicação</a:t>
          </a:r>
        </a:p>
      </dsp:txBody>
      <dsp:txXfrm>
        <a:off x="4464145" y="705016"/>
        <a:ext cx="1527466" cy="894223"/>
      </dsp:txXfrm>
    </dsp:sp>
    <dsp:sp modelId="{457C7766-4856-4AD2-ABFC-82D8DECF1C6D}">
      <dsp:nvSpPr>
        <dsp:cNvPr id="0" name=""/>
        <dsp:cNvSpPr/>
      </dsp:nvSpPr>
      <dsp:spPr>
        <a:xfrm>
          <a:off x="6177743" y="955822"/>
          <a:ext cx="335618" cy="3926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100" kern="1200"/>
        </a:p>
      </dsp:txBody>
      <dsp:txXfrm>
        <a:off x="6177743" y="1034344"/>
        <a:ext cx="234933" cy="235566"/>
      </dsp:txXfrm>
    </dsp:sp>
    <dsp:sp modelId="{9F84A5D4-C4C0-4B1D-A53D-2951B4D975CD}">
      <dsp:nvSpPr>
        <dsp:cNvPr id="0" name=""/>
        <dsp:cNvSpPr/>
      </dsp:nvSpPr>
      <dsp:spPr>
        <a:xfrm>
          <a:off x="6652675" y="677195"/>
          <a:ext cx="1583108" cy="9498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Colaboração</a:t>
          </a:r>
        </a:p>
      </dsp:txBody>
      <dsp:txXfrm>
        <a:off x="6680496" y="705016"/>
        <a:ext cx="1527466" cy="8942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C5DBF-CB96-4E38-960A-21227181E500}">
      <dsp:nvSpPr>
        <dsp:cNvPr id="0" name=""/>
        <dsp:cNvSpPr/>
      </dsp:nvSpPr>
      <dsp:spPr>
        <a:xfrm rot="5400000">
          <a:off x="3081532" y="84258"/>
          <a:ext cx="1270609" cy="11054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Customizar e Personalizar Serviços</a:t>
          </a:r>
        </a:p>
      </dsp:txBody>
      <dsp:txXfrm rot="-5400000">
        <a:off x="3336384" y="199672"/>
        <a:ext cx="760904" cy="874603"/>
      </dsp:txXfrm>
    </dsp:sp>
    <dsp:sp modelId="{1C0F4CEC-16A0-474E-BAA9-F4D824274A47}">
      <dsp:nvSpPr>
        <dsp:cNvPr id="0" name=""/>
        <dsp:cNvSpPr/>
      </dsp:nvSpPr>
      <dsp:spPr>
        <a:xfrm>
          <a:off x="4303096" y="255790"/>
          <a:ext cx="1418000" cy="762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0EA7E-E4F0-464B-B692-88F27E8B48F9}">
      <dsp:nvSpPr>
        <dsp:cNvPr id="0" name=""/>
        <dsp:cNvSpPr/>
      </dsp:nvSpPr>
      <dsp:spPr>
        <a:xfrm rot="5400000">
          <a:off x="1887667" y="84258"/>
          <a:ext cx="1270609" cy="11054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2142519" y="199672"/>
        <a:ext cx="760904" cy="874603"/>
      </dsp:txXfrm>
    </dsp:sp>
    <dsp:sp modelId="{73DA62D5-8F98-4466-8397-D524232E70EB}">
      <dsp:nvSpPr>
        <dsp:cNvPr id="0" name=""/>
        <dsp:cNvSpPr/>
      </dsp:nvSpPr>
      <dsp:spPr>
        <a:xfrm rot="5400000">
          <a:off x="2482312" y="1162751"/>
          <a:ext cx="1270609" cy="11054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Receber Denúncias e Atuar em Tempo Real</a:t>
          </a:r>
        </a:p>
      </dsp:txBody>
      <dsp:txXfrm rot="-5400000">
        <a:off x="2737164" y="1278165"/>
        <a:ext cx="760904" cy="874603"/>
      </dsp:txXfrm>
    </dsp:sp>
    <dsp:sp modelId="{3A7613E9-A023-49AD-B9DA-2505934D2703}">
      <dsp:nvSpPr>
        <dsp:cNvPr id="0" name=""/>
        <dsp:cNvSpPr/>
      </dsp:nvSpPr>
      <dsp:spPr>
        <a:xfrm>
          <a:off x="1146902" y="1334284"/>
          <a:ext cx="1372258" cy="762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EA479-F46D-428B-9135-7C56CAF190C6}">
      <dsp:nvSpPr>
        <dsp:cNvPr id="0" name=""/>
        <dsp:cNvSpPr/>
      </dsp:nvSpPr>
      <dsp:spPr>
        <a:xfrm rot="5400000">
          <a:off x="3676177" y="1162751"/>
          <a:ext cx="1270609" cy="11054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3931029" y="1278165"/>
        <a:ext cx="760904" cy="874603"/>
      </dsp:txXfrm>
    </dsp:sp>
    <dsp:sp modelId="{1CD7C98C-F51C-42F8-BB06-A6280824D470}">
      <dsp:nvSpPr>
        <dsp:cNvPr id="0" name=""/>
        <dsp:cNvSpPr/>
      </dsp:nvSpPr>
      <dsp:spPr>
        <a:xfrm rot="5400000">
          <a:off x="3081532" y="2241245"/>
          <a:ext cx="1270609" cy="11054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Receber Demandas de Serviços e Produzir Escalas de Priorização</a:t>
          </a:r>
        </a:p>
      </dsp:txBody>
      <dsp:txXfrm rot="-5400000">
        <a:off x="3336384" y="2356659"/>
        <a:ext cx="760904" cy="874603"/>
      </dsp:txXfrm>
    </dsp:sp>
    <dsp:sp modelId="{51C6CDD0-080D-4FA3-9335-B1A73B5F29F1}">
      <dsp:nvSpPr>
        <dsp:cNvPr id="0" name=""/>
        <dsp:cNvSpPr/>
      </dsp:nvSpPr>
      <dsp:spPr>
        <a:xfrm>
          <a:off x="4303096" y="2412777"/>
          <a:ext cx="1418000" cy="762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9F085-92FB-481D-B627-F31134B956C6}">
      <dsp:nvSpPr>
        <dsp:cNvPr id="0" name=""/>
        <dsp:cNvSpPr/>
      </dsp:nvSpPr>
      <dsp:spPr>
        <a:xfrm rot="5400000">
          <a:off x="1744845" y="2241245"/>
          <a:ext cx="1270609" cy="11054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1999697" y="2356659"/>
        <a:ext cx="760904" cy="874603"/>
      </dsp:txXfrm>
    </dsp:sp>
    <dsp:sp modelId="{E95FB04E-5221-4211-B224-E6D1D2E0674E}">
      <dsp:nvSpPr>
        <dsp:cNvPr id="0" name=""/>
        <dsp:cNvSpPr/>
      </dsp:nvSpPr>
      <dsp:spPr>
        <a:xfrm rot="5400000">
          <a:off x="2173908" y="3451691"/>
          <a:ext cx="1270609" cy="11054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Orientar a Execução Orçamentária</a:t>
          </a:r>
        </a:p>
      </dsp:txBody>
      <dsp:txXfrm rot="-5400000">
        <a:off x="2428760" y="3567105"/>
        <a:ext cx="760904" cy="874603"/>
      </dsp:txXfrm>
    </dsp:sp>
    <dsp:sp modelId="{E68AE511-760E-4CA4-8E1B-14D5E28D2DAE}">
      <dsp:nvSpPr>
        <dsp:cNvPr id="0" name=""/>
        <dsp:cNvSpPr/>
      </dsp:nvSpPr>
      <dsp:spPr>
        <a:xfrm>
          <a:off x="1146902" y="3605181"/>
          <a:ext cx="1372258" cy="762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D8C60-0B1F-400C-AA02-840264525768}">
      <dsp:nvSpPr>
        <dsp:cNvPr id="0" name=""/>
        <dsp:cNvSpPr/>
      </dsp:nvSpPr>
      <dsp:spPr>
        <a:xfrm rot="5400000">
          <a:off x="3562267" y="3239043"/>
          <a:ext cx="1498429" cy="14946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Planejamento a Serviço do Cidadão</a:t>
          </a:r>
        </a:p>
      </dsp:txBody>
      <dsp:txXfrm rot="-5400000">
        <a:off x="3812953" y="3486573"/>
        <a:ext cx="997057" cy="999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32499" cy="344489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63262" y="1"/>
            <a:ext cx="4332499" cy="344489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24CE221E-83ED-4F6C-BA5F-3F9E6FDB6953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21450"/>
            <a:ext cx="4332499" cy="344488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63262" y="6521450"/>
            <a:ext cx="4332499" cy="344488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CA4CBEF8-5CDE-472B-839B-B8BB0C88100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2499" cy="343297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63262" y="0"/>
            <a:ext cx="4332499" cy="343297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97853E5F-CE67-483C-A264-F17AC70E9CA2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4350"/>
            <a:ext cx="4576763" cy="2574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9808" y="3261321"/>
            <a:ext cx="7998460" cy="308967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21450"/>
            <a:ext cx="4332499" cy="343297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63262" y="6521450"/>
            <a:ext cx="4332499" cy="343297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6BB98AFB-CB0D-4DFE-87B9-B4B0D0DE73C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9529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5799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6748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21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pt-BR" smtClean="0"/>
              <a:t>10/11/2016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0FA9E5-6744-4841-888F-9E7CC0C2B7EC}" type="datetimeFigureOut">
              <a:rPr lang="pt-BR" smtClean="0"/>
              <a:pPr/>
              <a:t>10/11/2016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app.democracyos.org/duquedecaxias/topic/574f215a3b33531000d9888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Governança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6181328" cy="1465560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Um novo governo com um novo jeito de governar, diferente de tudo o que você já viu. Até agora!</a:t>
            </a:r>
          </a:p>
        </p:txBody>
      </p:sp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-29" t="3800" r="71957" b="42440"/>
          <a:stretch/>
        </p:blipFill>
        <p:spPr>
          <a:xfrm>
            <a:off x="25283" y="15846"/>
            <a:ext cx="7272808" cy="684215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-29" t="3801" r="53613" b="20859"/>
          <a:stretch/>
        </p:blipFill>
        <p:spPr>
          <a:xfrm>
            <a:off x="3684137" y="1844824"/>
            <a:ext cx="8208912" cy="440882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071" t="5911" r="65861" b="48489"/>
          <a:stretch/>
        </p:blipFill>
        <p:spPr>
          <a:xfrm>
            <a:off x="5204050" y="0"/>
            <a:ext cx="6984775" cy="38884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3585" t="7160" r="66398" b="44641"/>
          <a:stretch/>
        </p:blipFill>
        <p:spPr>
          <a:xfrm>
            <a:off x="6454452" y="4378036"/>
            <a:ext cx="5734373" cy="25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" t="2960" r="53334" b="20601"/>
          <a:stretch/>
        </p:blipFill>
        <p:spPr>
          <a:xfrm>
            <a:off x="53180" y="0"/>
            <a:ext cx="1208990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Propostas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6181328" cy="1465560"/>
          </a:xfrm>
        </p:spPr>
        <p:txBody>
          <a:bodyPr>
            <a:normAutofit/>
          </a:bodyPr>
          <a:lstStyle/>
          <a:p>
            <a:endParaRPr lang="pt-B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065212" y="332656"/>
            <a:ext cx="8686801" cy="519336"/>
          </a:xfrm>
        </p:spPr>
        <p:txBody>
          <a:bodyPr>
            <a:normAutofit fontScale="90000"/>
          </a:bodyPr>
          <a:lstStyle/>
          <a:p>
            <a:r>
              <a:rPr lang="pt-BR" dirty="0"/>
              <a:t>Matriz Teórica. Um Governo:</a:t>
            </a:r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61107"/>
              </p:ext>
            </p:extLst>
          </p:nvPr>
        </p:nvGraphicFramePr>
        <p:xfrm>
          <a:off x="4366220" y="1271337"/>
          <a:ext cx="6984776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878968202"/>
              </p:ext>
            </p:extLst>
          </p:nvPr>
        </p:nvGraphicFramePr>
        <p:xfrm>
          <a:off x="1288909" y="5128320"/>
          <a:ext cx="8239405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3111187" y="188640"/>
            <a:ext cx="2297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baseado nos modelos coreano e holandês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694025331"/>
              </p:ext>
            </p:extLst>
          </p:nvPr>
        </p:nvGraphicFramePr>
        <p:xfrm>
          <a:off x="90509" y="996008"/>
          <a:ext cx="6867999" cy="4737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831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Políticas Públicas para uma nova Governança – “Eu só quero saber do que pode dar certo, não tenho tempo a perder.”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Modelo Atual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Programas sociais formulados com base na tradição, no achismo ou no ouvi dizer. Aferição de resultados com base em depoimento de correligionários e assessores.</a:t>
            </a:r>
          </a:p>
          <a:p>
            <a:r>
              <a:rPr lang="pt-BR" dirty="0"/>
              <a:t>Ausência completa de acompanhamento. No final ou se lamenta ou não se tem certeza se o projeto deu certo.</a:t>
            </a:r>
          </a:p>
          <a:p>
            <a:r>
              <a:rPr lang="pt-BR" dirty="0"/>
              <a:t>O Prefeito Administra uma federação autônoma de secretarias.</a:t>
            </a:r>
          </a:p>
          <a:p>
            <a:r>
              <a:rPr lang="pt-BR" dirty="0"/>
              <a:t>Diante da crise, perplexidade e demora em reagir.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Novo Modelo – Mudança de Paradigma – Gestão de Governo Baseada em Evidências e com Foco em Resultados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Políticas Públicas com </a:t>
            </a:r>
            <a:r>
              <a:rPr lang="pt-BR" b="1" dirty="0"/>
              <a:t>indicadores</a:t>
            </a:r>
            <a:r>
              <a:rPr lang="pt-BR" dirty="0"/>
              <a:t>, </a:t>
            </a:r>
            <a:r>
              <a:rPr lang="pt-BR" b="1" dirty="0"/>
              <a:t>Monitoramento e Avaliação </a:t>
            </a:r>
            <a:r>
              <a:rPr lang="pt-BR" dirty="0"/>
              <a:t>com </a:t>
            </a:r>
            <a:r>
              <a:rPr lang="pt-BR" dirty="0" err="1"/>
              <a:t>publicização</a:t>
            </a:r>
            <a:r>
              <a:rPr lang="pt-BR" dirty="0"/>
              <a:t> dos resultados.</a:t>
            </a:r>
          </a:p>
          <a:p>
            <a:r>
              <a:rPr lang="pt-BR" dirty="0"/>
              <a:t>Acompanhamento em tempo real via Painel de Controle.</a:t>
            </a:r>
          </a:p>
          <a:p>
            <a:r>
              <a:rPr lang="pt-BR" dirty="0"/>
              <a:t>Integração entre às áreas de governo e elaboração de macro políticas. Gestão integrada por matrizes – UGP.</a:t>
            </a:r>
          </a:p>
          <a:p>
            <a:r>
              <a:rPr lang="pt-BR" dirty="0"/>
              <a:t>Sistema de Comando e Controle em permanente gestão das crises.</a:t>
            </a:r>
          </a:p>
        </p:txBody>
      </p:sp>
      <p:sp>
        <p:nvSpPr>
          <p:cNvPr id="8" name="Retângulo 7"/>
          <p:cNvSpPr/>
          <p:nvPr/>
        </p:nvSpPr>
        <p:spPr>
          <a:xfrm rot="5400000">
            <a:off x="7708186" y="3555053"/>
            <a:ext cx="45197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Eficiência no Gasto Público</a:t>
            </a:r>
          </a:p>
        </p:txBody>
      </p:sp>
    </p:spTree>
    <p:extLst>
      <p:ext uri="{BB962C8B-B14F-4D97-AF65-F5344CB8AC3E}">
        <p14:creationId xmlns:p14="http://schemas.microsoft.com/office/powerpoint/2010/main" val="16961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Controle do Gasto Público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Modelo Atual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sz="1400" dirty="0"/>
              <a:t>Cotação de Preços Antes da Licitação</a:t>
            </a:r>
          </a:p>
          <a:p>
            <a:r>
              <a:rPr lang="pt-BR" sz="1400" dirty="0"/>
              <a:t>Entrega mediante atestação de dois servidores designados para fiscalização do contrato ou direto no almoxarifado.</a:t>
            </a:r>
          </a:p>
          <a:p>
            <a:r>
              <a:rPr lang="pt-BR" sz="1400" dirty="0"/>
              <a:t>Pagamento segundo o cumprimento do MÍNIMO de atendimento às formalidades legais.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500053" y="1842050"/>
            <a:ext cx="4251960" cy="685801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Novo Modelo – Controle Intensivo do Gasto Público</a:t>
            </a:r>
          </a:p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Duas etapas de verificação da economicidade. Cotação e Análise Suplementar de Economicidade – ASE, por equipe independente, certificando antes do empenho.</a:t>
            </a:r>
          </a:p>
          <a:p>
            <a:r>
              <a:rPr lang="pt-BR" dirty="0"/>
              <a:t>Verificação Quantitativa por Equipe Independente e Qualitativa por Equipe ou Instituição Especializada, mediante análise de amostra sorteada. Certificação.</a:t>
            </a:r>
          </a:p>
          <a:p>
            <a:r>
              <a:rPr lang="pt-BR" dirty="0"/>
              <a:t>Matriz de responsabilização extensiva, com atestação que começa lá na ponta (diretor de escola, chefe de posto, diretor de CRAS).</a:t>
            </a:r>
          </a:p>
          <a:p>
            <a:r>
              <a:rPr lang="pt-BR" dirty="0"/>
              <a:t>Registro fotográfico das obras públicas e medições com equipe de fiscalização ampliada.</a:t>
            </a:r>
          </a:p>
          <a:p>
            <a:r>
              <a:rPr lang="pt-BR" dirty="0"/>
              <a:t>Articulação dos órgãos internos de governo, vigilância sanitária, laboratório de análises químicas e externa, SENAI/CETIQT, INMETRO.</a:t>
            </a:r>
          </a:p>
        </p:txBody>
      </p:sp>
    </p:spTree>
    <p:extLst>
      <p:ext uri="{BB962C8B-B14F-4D97-AF65-F5344CB8AC3E}">
        <p14:creationId xmlns:p14="http://schemas.microsoft.com/office/powerpoint/2010/main" val="5943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40" y="217004"/>
            <a:ext cx="3384376" cy="519336"/>
          </a:xfrm>
        </p:spPr>
        <p:txBody>
          <a:bodyPr>
            <a:normAutofit fontScale="90000"/>
          </a:bodyPr>
          <a:lstStyle/>
          <a:p>
            <a:r>
              <a:rPr lang="pt-BR" dirty="0"/>
              <a:t>Painel de Controle</a:t>
            </a:r>
          </a:p>
        </p:txBody>
      </p:sp>
      <p:pic>
        <p:nvPicPr>
          <p:cNvPr id="3" name="Imagem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0027" r="12316" b="52152"/>
          <a:stretch/>
        </p:blipFill>
        <p:spPr bwMode="auto">
          <a:xfrm rot="5400000">
            <a:off x="3061455" y="656696"/>
            <a:ext cx="6858001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90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92" y="1700808"/>
            <a:ext cx="8753342" cy="4916651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17955" y="260648"/>
            <a:ext cx="10945216" cy="93610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Centro Integrado </a:t>
            </a:r>
            <a:r>
              <a:rPr lang="pt-BR" dirty="0"/>
              <a:t>de Comando e Controle – Gabinete do Prefeito</a:t>
            </a:r>
          </a:p>
        </p:txBody>
      </p:sp>
    </p:spTree>
    <p:extLst>
      <p:ext uri="{BB962C8B-B14F-4D97-AF65-F5344CB8AC3E}">
        <p14:creationId xmlns:p14="http://schemas.microsoft.com/office/powerpoint/2010/main" val="16414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/>
          <a:srcRect t="2409" r="53180" b="21127"/>
          <a:stretch/>
        </p:blipFill>
        <p:spPr bwMode="auto">
          <a:xfrm>
            <a:off x="621804" y="476672"/>
            <a:ext cx="11377264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50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/>
          <a:srcRect t="2409" r="53779" b="21729"/>
          <a:stretch/>
        </p:blipFill>
        <p:spPr bwMode="auto">
          <a:xfrm>
            <a:off x="549796" y="692696"/>
            <a:ext cx="10513168" cy="5832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2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pt-BR" dirty="0"/>
            </a:br>
            <a:r>
              <a:rPr lang="pt-BR" dirty="0"/>
              <a:t>Transparência</a:t>
            </a:r>
            <a:br>
              <a:rPr lang="pt-BR" dirty="0"/>
            </a:br>
            <a:r>
              <a:rPr lang="pt-BR" dirty="0"/>
              <a:t>Experiências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6181328" cy="1465560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No Brasil</a:t>
            </a:r>
          </a:p>
        </p:txBody>
      </p:sp>
    </p:spTree>
    <p:extLst>
      <p:ext uri="{BB962C8B-B14F-4D97-AF65-F5344CB8AC3E}">
        <p14:creationId xmlns:p14="http://schemas.microsoft.com/office/powerpoint/2010/main" val="10506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 rotWithShape="1">
          <a:blip r:embed="rId2"/>
          <a:srcRect t="6707" r="57540" b="21731"/>
          <a:stretch/>
        </p:blipFill>
        <p:spPr bwMode="auto">
          <a:xfrm>
            <a:off x="981844" y="476672"/>
            <a:ext cx="9505056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54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49" t="7160" r="53614" b="18920"/>
          <a:stretch/>
        </p:blipFill>
        <p:spPr>
          <a:xfrm>
            <a:off x="117748" y="404664"/>
            <a:ext cx="119533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49" t="7160" r="53614" b="22281"/>
          <a:stretch/>
        </p:blipFill>
        <p:spPr>
          <a:xfrm>
            <a:off x="180079" y="404664"/>
            <a:ext cx="119533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Você Participa. Você Decide.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3411" r="64556" b="19896"/>
          <a:stretch/>
        </p:blipFill>
        <p:spPr>
          <a:xfrm>
            <a:off x="5230316" y="758576"/>
            <a:ext cx="6914486" cy="54450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7" t="6223" r="69521" b="26400"/>
          <a:stretch/>
        </p:blipFill>
        <p:spPr>
          <a:xfrm>
            <a:off x="-26268" y="2119499"/>
            <a:ext cx="5182858" cy="379192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156590" y="188640"/>
            <a:ext cx="7032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4"/>
              </a:rPr>
              <a:t>https://app.democracyos.org/duquedecaxias/topic/574f215a3b33531000d98887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42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49" t="9999" r="70567" b="23120"/>
          <a:stretch/>
        </p:blipFill>
        <p:spPr>
          <a:xfrm>
            <a:off x="2710035" y="99661"/>
            <a:ext cx="8568953" cy="64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920" t="7159" r="59727" b="23961"/>
          <a:stretch/>
        </p:blipFill>
        <p:spPr>
          <a:xfrm>
            <a:off x="2133972" y="0"/>
            <a:ext cx="10053265" cy="6869732"/>
          </a:xfrm>
          <a:prstGeom prst="rect">
            <a:avLst/>
          </a:prstGeom>
        </p:spPr>
      </p:pic>
      <p:sp>
        <p:nvSpPr>
          <p:cNvPr id="3" name="Seta para a Direita 2"/>
          <p:cNvSpPr/>
          <p:nvPr/>
        </p:nvSpPr>
        <p:spPr>
          <a:xfrm>
            <a:off x="189756" y="3356992"/>
            <a:ext cx="1944216" cy="108012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49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2960" r="53335" b="24801"/>
          <a:stretch/>
        </p:blipFill>
        <p:spPr>
          <a:xfrm>
            <a:off x="53180" y="188640"/>
            <a:ext cx="1208990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3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Irreversível!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67" t="6482" r="60643" b="23140"/>
          <a:stretch/>
        </p:blipFill>
        <p:spPr>
          <a:xfrm>
            <a:off x="405780" y="1699066"/>
            <a:ext cx="4860857" cy="343119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886500" y="234888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257680" y="1722122"/>
            <a:ext cx="53732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As classes populares tiveram um grande salto em participação no acesso à internet pelo celular, segundo a pesquisa TIC Domicílios 2014, divulgada nesta terça-feira (15) pelo Comitê Gestor da Internet. Entre 2011 e 2014, o percentual de usuários em dispositivos móveis subiu de 4% para 18% nas classes D e </a:t>
            </a:r>
            <a:r>
              <a:rPr lang="pt-BR" sz="1600" dirty="0" err="1"/>
              <a:t>E</a:t>
            </a:r>
            <a:r>
              <a:rPr lang="pt-BR" sz="1600" dirty="0"/>
              <a:t>, enquanto na classe C o número saltou de 14% para 47% de acessos.</a:t>
            </a:r>
          </a:p>
          <a:p>
            <a:br>
              <a:rPr lang="pt-BR" sz="1600" dirty="0"/>
            </a:br>
            <a:r>
              <a:rPr lang="pt-BR" sz="1600" dirty="0"/>
              <a:t>Já a classe B pulou de 25% para 69%, enquanto a classe A registrou alta de 45% para 70%. Os números fazem parte da pesquisa TIC Domicílios 2014, divulgada nessa terça-feira (15).</a:t>
            </a:r>
          </a:p>
          <a:p>
            <a:br>
              <a:rPr lang="pt-BR" sz="1600" dirty="0"/>
            </a:br>
            <a:r>
              <a:rPr lang="pt-BR" sz="1600" dirty="0"/>
              <a:t>O acesso à rede nos domicílios brasileiros também cresceu nas classes C, D e </a:t>
            </a:r>
            <a:r>
              <a:rPr lang="pt-BR" sz="1600" dirty="0" err="1"/>
              <a:t>E</a:t>
            </a:r>
            <a:r>
              <a:rPr lang="pt-BR" sz="1600" dirty="0"/>
              <a:t>. O percentual de moradias da classe C com acesso à rede aumentou de 33% para 48%, também entre 2011 e 2014. No mesmo período, as casas da classe D e </a:t>
            </a:r>
            <a:r>
              <a:rPr lang="pt-BR" sz="1600" dirty="0" err="1"/>
              <a:t>E</a:t>
            </a:r>
            <a:r>
              <a:rPr lang="pt-BR" sz="1600" dirty="0"/>
              <a:t> com internet saltaram de 4% para 14%, enquanto a classe B saltou de 73% para 82% e a classe A, de 97% para 98%.</a:t>
            </a:r>
          </a:p>
        </p:txBody>
      </p:sp>
    </p:spTree>
    <p:extLst>
      <p:ext uri="{BB962C8B-B14F-4D97-AF65-F5344CB8AC3E}">
        <p14:creationId xmlns:p14="http://schemas.microsoft.com/office/powerpoint/2010/main" val="15773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Experiências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6181328" cy="1465560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No Mundo</a:t>
            </a:r>
          </a:p>
        </p:txBody>
      </p:sp>
    </p:spTree>
    <p:extLst>
      <p:ext uri="{BB962C8B-B14F-4D97-AF65-F5344CB8AC3E}">
        <p14:creationId xmlns:p14="http://schemas.microsoft.com/office/powerpoint/2010/main" val="36024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Título e layout do conteúdo com gráfico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3800" r="53335" b="24800"/>
          <a:stretch/>
        </p:blipFill>
        <p:spPr>
          <a:xfrm>
            <a:off x="22076" y="0"/>
            <a:ext cx="1208990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-1" t="3703" r="53923" b="24898"/>
          <a:stretch/>
        </p:blipFill>
        <p:spPr>
          <a:xfrm>
            <a:off x="117748" y="260648"/>
            <a:ext cx="1193750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critório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critório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D182A0E-7F17-4A86-A7C5-8846F54E43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contrastes empresariais (widescreen)</Template>
  <TotalTime>0</TotalTime>
  <Words>475</Words>
  <Application>Microsoft Office PowerPoint</Application>
  <PresentationFormat>Personalizar</PresentationFormat>
  <Paragraphs>60</Paragraphs>
  <Slides>23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6" baseType="lpstr">
      <vt:lpstr>Arial</vt:lpstr>
      <vt:lpstr>Franklin Gothic Medium</vt:lpstr>
      <vt:lpstr>Business Contrast 16x9</vt:lpstr>
      <vt:lpstr>Governança</vt:lpstr>
      <vt:lpstr> Transparência Experiências</vt:lpstr>
      <vt:lpstr>Apresentação do PowerPoint</vt:lpstr>
      <vt:lpstr>Apresentação do PowerPoint</vt:lpstr>
      <vt:lpstr>Apresentação do PowerPoint</vt:lpstr>
      <vt:lpstr>Irreversível!</vt:lpstr>
      <vt:lpstr>Experiências</vt:lpstr>
      <vt:lpstr>Título e layout do conteúdo com gráfico</vt:lpstr>
      <vt:lpstr>Apresentação do PowerPoint</vt:lpstr>
      <vt:lpstr>Apresentação do PowerPoint</vt:lpstr>
      <vt:lpstr>Apresentação do PowerPoint</vt:lpstr>
      <vt:lpstr>Propostas</vt:lpstr>
      <vt:lpstr>Matriz Teórica. Um Governo:</vt:lpstr>
      <vt:lpstr>Políticas Públicas para uma nova Governança – “Eu só quero saber do que pode dar certo, não tenho tempo a perder.”</vt:lpstr>
      <vt:lpstr>Controle do Gasto Público</vt:lpstr>
      <vt:lpstr>Painel de Controle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Você Participa. Você Decide.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2016-06-01T13:13:48Z</dcterms:created>
  <dcterms:modified xsi:type="dcterms:W3CDTF">2016-11-10T13:52:15Z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